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80" r:id="rId3"/>
    <p:sldId id="257" r:id="rId4"/>
    <p:sldId id="293" r:id="rId5"/>
    <p:sldId id="292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4" r:id="rId37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ตัวยึดวันที่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9DBDAE-A851-44AC-B994-B6E2F33C8B86}" type="datetimeFigureOut">
              <a:rPr lang="th-TH" smtClean="0"/>
              <a:pPr/>
              <a:t>06/12/55</a:t>
            </a:fld>
            <a:endParaRPr lang="th-TH"/>
          </a:p>
        </p:txBody>
      </p:sp>
      <p:sp>
        <p:nvSpPr>
          <p:cNvPr id="17" name="ตัวยึดท้ายกระดาษ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29" name="ตัวยึดหมายเลขภาพนิ่ง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59B9D4-306E-4D57-AD6E-12FF791907D6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32" name="สี่เหลี่ยมผืนผ้า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สี่เหลี่ยมผืนผ้า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สี่เหลี่ยมผืนผ้า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สี่เหลี่ยมผืนผ้า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สี่เหลี่ยมผืนผ้า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ชื่อเรื่อง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9" name="ชื่อเรื่องรอง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th-TH" smtClean="0"/>
              <a:t>คลิกเพื่อแก้ไขลักษณะชื่อเรื่องรองต้นแบบ</a:t>
            </a:r>
            <a:endParaRPr kumimoji="0" lang="en-US"/>
          </a:p>
        </p:txBody>
      </p:sp>
      <p:sp>
        <p:nvSpPr>
          <p:cNvPr id="56" name="สี่เหลี่ยมผืนผ้า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สี่เหลี่ยมผืนผ้า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สี่เหลี่ยมผืนผ้า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สี่เหลี่ยมผืนผ้า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9DBDAE-A851-44AC-B994-B6E2F33C8B86}" type="datetimeFigureOut">
              <a:rPr lang="th-TH" smtClean="0"/>
              <a:pPr/>
              <a:t>06/12/55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59B9D4-306E-4D57-AD6E-12FF791907D6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9DBDAE-A851-44AC-B994-B6E2F33C8B86}" type="datetimeFigureOut">
              <a:rPr lang="th-TH" smtClean="0"/>
              <a:pPr/>
              <a:t>06/12/55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59B9D4-306E-4D57-AD6E-12FF791907D6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9DBDAE-A851-44AC-B994-B6E2F33C8B86}" type="datetimeFigureOut">
              <a:rPr lang="th-TH" smtClean="0"/>
              <a:pPr/>
              <a:t>06/12/55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59B9D4-306E-4D57-AD6E-12FF791907D6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รูปแบบอิสระ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รูปแบบอิสระ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รูปแบบอิสระ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รูปแบบอิสระ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รูปแบบอิสระ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รูปแบบอิสระ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รูปแบบอิสระ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รูปแบบอิสระ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รูปแบบอิสระ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รูปแบบอิสระ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รูปแบบอิสระ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รูปแบบอิสระ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รูปแบบอิสระ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รูปแบบอิสระ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รูปแบบอิสระ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9DBDAE-A851-44AC-B994-B6E2F33C8B86}" type="datetimeFigureOut">
              <a:rPr lang="th-TH" smtClean="0"/>
              <a:pPr/>
              <a:t>06/12/55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59B9D4-306E-4D57-AD6E-12FF791907D6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8" name="สี่เหลี่ยมผืนผ้า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สี่เหลี่ยมผืนผ้า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สี่เหลี่ยมผืนผ้า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สี่เหลี่ยมผืนผ้า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สี่เหลี่ยมผืนผ้า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9DBDAE-A851-44AC-B994-B6E2F33C8B86}" type="datetimeFigureOut">
              <a:rPr lang="th-TH" smtClean="0"/>
              <a:pPr/>
              <a:t>06/12/55</a:t>
            </a:fld>
            <a:endParaRPr lang="th-TH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59B9D4-306E-4D57-AD6E-12FF791907D6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สี่เหลี่ยมผืนผ้า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ยึดเนื้อหา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6" name="ตัวยึดเนื้อหา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7" name="ตัวยึด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9DBDAE-A851-44AC-B994-B6E2F33C8B86}" type="datetimeFigureOut">
              <a:rPr lang="th-TH" smtClean="0"/>
              <a:pPr/>
              <a:t>06/12/55</a:t>
            </a:fld>
            <a:endParaRPr lang="th-TH"/>
          </a:p>
        </p:txBody>
      </p:sp>
      <p:sp>
        <p:nvSpPr>
          <p:cNvPr id="8" name="ตัวยึด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9" name="ตัวยึด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59B9D4-306E-4D57-AD6E-12FF791907D6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16" name="สี่เหลี่ยมผืนผ้า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สี่เหลี่ยมผืนผ้า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สี่เหลี่ยมผืนผ้า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สี่เหลี่ยมผืนผ้า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สี่เหลี่ยมผืนผ้า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สี่เหลี่ยมผืนผ้า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สี่เหลี่ยมผืนผ้า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สี่เหลี่ยมผืนผ้า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สี่เหลี่ยมผืนผ้า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3" name="ตัวยึด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9DBDAE-A851-44AC-B994-B6E2F33C8B86}" type="datetimeFigureOut">
              <a:rPr lang="th-TH" smtClean="0"/>
              <a:pPr/>
              <a:t>06/12/55</a:t>
            </a:fld>
            <a:endParaRPr lang="th-TH"/>
          </a:p>
        </p:txBody>
      </p:sp>
      <p:sp>
        <p:nvSpPr>
          <p:cNvPr id="4" name="ตัวยึด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5" name="ตัวยึด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59B9D4-306E-4D57-AD6E-12FF791907D6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9DBDAE-A851-44AC-B994-B6E2F33C8B86}" type="datetimeFigureOut">
              <a:rPr lang="th-TH" smtClean="0"/>
              <a:pPr/>
              <a:t>06/12/55</a:t>
            </a:fld>
            <a:endParaRPr lang="th-TH"/>
          </a:p>
        </p:txBody>
      </p:sp>
      <p:sp>
        <p:nvSpPr>
          <p:cNvPr id="3" name="ตัวยึด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59B9D4-306E-4D57-AD6E-12FF791907D6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9DBDAE-A851-44AC-B994-B6E2F33C8B86}" type="datetimeFigureOut">
              <a:rPr lang="th-TH" smtClean="0"/>
              <a:pPr/>
              <a:t>06/12/55</a:t>
            </a:fld>
            <a:endParaRPr lang="th-TH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59B9D4-306E-4D57-AD6E-12FF791907D6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สี่เหลี่ยมผืนผ้า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ตัวเชื่อมต่อตรง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กลุ่ม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ตัวเชื่อมต่อตรง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ตัวเชื่อมต่อตรง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ตัวเชื่อมต่อตรง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3" name="ตัวยึดรูปภาพ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th-TH" smtClean="0"/>
              <a:t>คลิกไอคอนเพื่อเพิ่มรูปภาพ</a:t>
            </a:r>
            <a:endParaRPr kumimoji="0" lang="en-US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th-TH" smtClean="0"/>
              <a:t>คลิกเพื่อแก้ไขลักษณะของข้อความต้นแบบ</a:t>
            </a:r>
          </a:p>
        </p:txBody>
      </p:sp>
      <p:grpSp>
        <p:nvGrpSpPr>
          <p:cNvPr id="14" name="กลุ่ม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ตัวเชื่อมต่อตรง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ตัวเชื่อมต่อตรง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ตัวเชื่อมต่อตรง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กลุ่ม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ตัวเชื่อมต่อตรง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ตัวเชื่อมต่อตรง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ตัวเชื่อมต่อตรง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049DBDAE-A851-44AC-B994-B6E2F33C8B86}" type="datetimeFigureOut">
              <a:rPr lang="th-TH" smtClean="0"/>
              <a:pPr/>
              <a:t>06/12/55</a:t>
            </a:fld>
            <a:endParaRPr lang="th-TH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5F59B9D4-306E-4D57-AD6E-12FF791907D6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สี่เหลี่ยมผืนผ้า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สี่เหลี่ยมผืนผ้า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สี่เหลี่ยมผืนผ้า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สี่เหลี่ยมผืนผ้า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สี่เหลี่ยมผืนผ้า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สี่เหลี่ยมผืนผ้า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สี่เหลี่ยมผืนผ้า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สี่เหลี่ยมผืนผ้า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สี่เหลี่ยมผืนผ้า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ตัวยึดชื่อเรื่อง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13" name="ตัวยึดข้อความ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kumimoji="0" lang="th-TH" smtClean="0"/>
              <a:t>ระดับที่สอง</a:t>
            </a:r>
          </a:p>
          <a:p>
            <a:pPr lvl="2" eaLnBrk="1" latinLnBrk="0" hangingPunct="1"/>
            <a:r>
              <a:rPr kumimoji="0" lang="th-TH" smtClean="0"/>
              <a:t>ระดับที่สาม</a:t>
            </a:r>
          </a:p>
          <a:p>
            <a:pPr lvl="3" eaLnBrk="1" latinLnBrk="0" hangingPunct="1"/>
            <a:r>
              <a:rPr kumimoji="0" lang="th-TH" smtClean="0"/>
              <a:t>ระดับที่สี่</a:t>
            </a:r>
          </a:p>
          <a:p>
            <a:pPr lvl="4" eaLnBrk="1" latinLnBrk="0" hangingPunct="1"/>
            <a:r>
              <a:rPr kumimoji="0" lang="th-TH" smtClean="0"/>
              <a:t>ระดับที่ห้า</a:t>
            </a:r>
            <a:endParaRPr kumimoji="0" lang="en-US"/>
          </a:p>
        </p:txBody>
      </p:sp>
      <p:sp>
        <p:nvSpPr>
          <p:cNvPr id="14" name="ตัวยึดวันที่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49DBDAE-A851-44AC-B994-B6E2F33C8B86}" type="datetimeFigureOut">
              <a:rPr lang="th-TH" smtClean="0"/>
              <a:pPr/>
              <a:t>06/12/55</a:t>
            </a:fld>
            <a:endParaRPr lang="th-TH"/>
          </a:p>
        </p:txBody>
      </p:sp>
      <p:sp>
        <p:nvSpPr>
          <p:cNvPr id="3" name="ตัวยึดท้ายกระดาษ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th-TH"/>
          </a:p>
        </p:txBody>
      </p:sp>
      <p:sp>
        <p:nvSpPr>
          <p:cNvPr id="23" name="ตัวยึดหมายเลขภาพนิ่ง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5F59B9D4-306E-4D57-AD6E-12FF791907D6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2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2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2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2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2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2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2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3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3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3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3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3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h-TH" dirty="0" smtClean="0"/>
              <a:t>วิชาการนำเสนองาน</a:t>
            </a:r>
            <a:br>
              <a:rPr lang="th-TH" dirty="0" smtClean="0"/>
            </a:br>
            <a:r>
              <a:rPr lang="th-TH" dirty="0" smtClean="0"/>
              <a:t>กลุ่มสาระการเรียนรู้การงานอาชีพและเทคโนโลยี</a:t>
            </a:r>
            <a:endParaRPr lang="th-TH" dirty="0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th-TH" sz="6000" dirty="0" smtClean="0"/>
              <a:t>สมาชิก  ม.2/1</a:t>
            </a:r>
            <a:endParaRPr lang="th-TH" sz="6000" dirty="0"/>
          </a:p>
        </p:txBody>
      </p:sp>
      <p:sp>
        <p:nvSpPr>
          <p:cNvPr id="4" name="ปุ่มปฏิบัติการ: ไปข้างหน้าหรือถัดไป 3">
            <a:hlinkClick r:id="rId2" action="ppaction://hlinksldjump" highlightClick="1"/>
          </p:cNvPr>
          <p:cNvSpPr/>
          <p:nvPr/>
        </p:nvSpPr>
        <p:spPr>
          <a:xfrm>
            <a:off x="8101584" y="6143644"/>
            <a:ext cx="1042416" cy="7143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ด.ช. </a:t>
            </a:r>
            <a:r>
              <a:rPr lang="th-TH" dirty="0" err="1" smtClean="0"/>
              <a:t>ณพ</a:t>
            </a:r>
            <a:r>
              <a:rPr lang="th-TH" dirty="0" smtClean="0"/>
              <a:t>วุฒิ  เบี้ยวทุ้งน้อย</a:t>
            </a:r>
            <a:endParaRPr lang="th-TH" dirty="0"/>
          </a:p>
        </p:txBody>
      </p:sp>
      <p:pic>
        <p:nvPicPr>
          <p:cNvPr id="5" name="ตัวยึดเนื้อหา 4" descr="522278_354851807943359_994426125_n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5138" y="2071678"/>
            <a:ext cx="3606796" cy="361920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th-TH" dirty="0" smtClean="0"/>
              <a:t>ประวัติ</a:t>
            </a:r>
          </a:p>
          <a:p>
            <a:r>
              <a:rPr lang="th-TH" dirty="0" smtClean="0"/>
              <a:t>เกิด 1 มิ.ย. 41</a:t>
            </a:r>
          </a:p>
          <a:p>
            <a:r>
              <a:rPr lang="th-TH" dirty="0" smtClean="0"/>
              <a:t>อายุ 14</a:t>
            </a:r>
          </a:p>
          <a:p>
            <a:r>
              <a:rPr lang="th-TH" dirty="0" smtClean="0"/>
              <a:t>กีฬา ปิงปอง</a:t>
            </a:r>
          </a:p>
          <a:p>
            <a:r>
              <a:rPr lang="th-TH" dirty="0" smtClean="0"/>
              <a:t>อนาคต </a:t>
            </a:r>
            <a:r>
              <a:rPr lang="en-US" dirty="0" smtClean="0"/>
              <a:t>doctor</a:t>
            </a:r>
            <a:endParaRPr lang="th-TH" dirty="0"/>
          </a:p>
        </p:txBody>
      </p:sp>
      <p:sp>
        <p:nvSpPr>
          <p:cNvPr id="6" name="ปุ่มปฏิบัติการ: ไปข้างหน้าหรือถัดไป 5">
            <a:hlinkClick r:id="rId3" action="ppaction://hlinksldjump" highlightClick="1"/>
          </p:cNvPr>
          <p:cNvSpPr/>
          <p:nvPr/>
        </p:nvSpPr>
        <p:spPr>
          <a:xfrm>
            <a:off x="7929586" y="6286520"/>
            <a:ext cx="1214414" cy="5714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0" y="6286520"/>
            <a:ext cx="1214414" cy="571480"/>
          </a:xfrm>
          <a:prstGeom prst="actionButtonBackPrevio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ด.ช.  </a:t>
            </a:r>
            <a:r>
              <a:rPr lang="th-TH" dirty="0" err="1" smtClean="0"/>
              <a:t>ณัฐ</a:t>
            </a:r>
            <a:r>
              <a:rPr lang="th-TH" dirty="0" smtClean="0"/>
              <a:t>ชัย  ทองสำอาง</a:t>
            </a:r>
            <a:endParaRPr lang="th-TH" dirty="0"/>
          </a:p>
        </p:txBody>
      </p:sp>
      <p:pic>
        <p:nvPicPr>
          <p:cNvPr id="5" name="ตัวยึดเนื้อหา 4" descr="72154_354851897943350_2093248052_n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5138" y="1857364"/>
            <a:ext cx="3535358" cy="369015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th-TH" dirty="0" smtClean="0"/>
              <a:t>ประวัติ</a:t>
            </a:r>
          </a:p>
          <a:p>
            <a:r>
              <a:rPr lang="th-TH" dirty="0" smtClean="0"/>
              <a:t>เกิด 1 พ.ย. 41</a:t>
            </a:r>
          </a:p>
          <a:p>
            <a:r>
              <a:rPr lang="th-TH" dirty="0" smtClean="0"/>
              <a:t>อายุ 14</a:t>
            </a:r>
          </a:p>
          <a:p>
            <a:r>
              <a:rPr lang="th-TH" dirty="0" smtClean="0"/>
              <a:t>กีฬา ฟุตบอล</a:t>
            </a:r>
          </a:p>
          <a:p>
            <a:r>
              <a:rPr lang="th-TH" dirty="0" smtClean="0"/>
              <a:t>อนาคต </a:t>
            </a:r>
            <a:r>
              <a:rPr lang="en-US" dirty="0" smtClean="0"/>
              <a:t>GM</a:t>
            </a:r>
            <a:endParaRPr lang="th-TH" dirty="0" smtClean="0"/>
          </a:p>
          <a:p>
            <a:endParaRPr lang="th-TH" dirty="0"/>
          </a:p>
        </p:txBody>
      </p:sp>
      <p:sp>
        <p:nvSpPr>
          <p:cNvPr id="6" name="ปุ่มปฏิบัติการ: ไปข้างหน้าหรือถัดไป 5">
            <a:hlinkClick r:id="rId3" action="ppaction://hlinksldjump" highlightClick="1"/>
          </p:cNvPr>
          <p:cNvSpPr/>
          <p:nvPr/>
        </p:nvSpPr>
        <p:spPr>
          <a:xfrm flipH="1">
            <a:off x="8072462" y="6429396"/>
            <a:ext cx="1071539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0" y="6286520"/>
            <a:ext cx="1214414" cy="571480"/>
          </a:xfrm>
          <a:prstGeom prst="actionButtonBackPrevio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ด.ช.  ดนุพร  ไทรทองอินทร์</a:t>
            </a:r>
            <a:endParaRPr lang="th-TH" dirty="0"/>
          </a:p>
        </p:txBody>
      </p:sp>
      <p:pic>
        <p:nvPicPr>
          <p:cNvPr id="5" name="ตัวยึดเนื้อหา 4" descr="308824_354851911276682_463758181_n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643050"/>
            <a:ext cx="3463920" cy="407244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643438" y="1785926"/>
            <a:ext cx="4038600" cy="4525963"/>
          </a:xfrm>
        </p:spPr>
        <p:txBody>
          <a:bodyPr/>
          <a:lstStyle/>
          <a:p>
            <a:r>
              <a:rPr lang="th-TH" dirty="0" smtClean="0"/>
              <a:t>ประวัติ</a:t>
            </a:r>
          </a:p>
          <a:p>
            <a:r>
              <a:rPr lang="th-TH" dirty="0" smtClean="0"/>
              <a:t>เกิด 4 ก.ค. 41</a:t>
            </a:r>
          </a:p>
          <a:p>
            <a:r>
              <a:rPr lang="th-TH" dirty="0" smtClean="0"/>
              <a:t>อายุ 14</a:t>
            </a:r>
          </a:p>
          <a:p>
            <a:r>
              <a:rPr lang="th-TH" dirty="0" smtClean="0"/>
              <a:t>กีฬา แบ</a:t>
            </a:r>
            <a:r>
              <a:rPr lang="th-TH" dirty="0" err="1" smtClean="0"/>
              <a:t>ตมิน</a:t>
            </a:r>
            <a:r>
              <a:rPr lang="th-TH" dirty="0" smtClean="0"/>
              <a:t>ตัน</a:t>
            </a:r>
          </a:p>
          <a:p>
            <a:r>
              <a:rPr lang="th-TH" dirty="0" smtClean="0"/>
              <a:t>อนาคต นักบิน</a:t>
            </a:r>
            <a:endParaRPr lang="th-TH" dirty="0"/>
          </a:p>
        </p:txBody>
      </p:sp>
      <p:sp>
        <p:nvSpPr>
          <p:cNvPr id="6" name="ปุ่มปฏิบัติการ: ไปข้างหน้าหรือถัดไป 5">
            <a:hlinkClick r:id="rId3" action="ppaction://hlinksldjump" highlightClick="1"/>
          </p:cNvPr>
          <p:cNvSpPr/>
          <p:nvPr/>
        </p:nvSpPr>
        <p:spPr>
          <a:xfrm>
            <a:off x="7786710" y="6286520"/>
            <a:ext cx="1357290" cy="5714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0" y="6286496"/>
            <a:ext cx="1214446" cy="571504"/>
          </a:xfrm>
          <a:prstGeom prst="actionButtonBackPrevio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 ด.ช.  ทิวากร  แก้วกัลยา</a:t>
            </a:r>
            <a:endParaRPr lang="th-TH" dirty="0"/>
          </a:p>
        </p:txBody>
      </p:sp>
      <p:pic>
        <p:nvPicPr>
          <p:cNvPr id="5" name="ตัวยึดเนื้อหา 4" descr="598562_354851957943344_631321161_n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5138" y="1928802"/>
            <a:ext cx="3463920" cy="394407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th-TH" dirty="0" smtClean="0"/>
              <a:t>ประวัติ</a:t>
            </a:r>
          </a:p>
          <a:p>
            <a:r>
              <a:rPr lang="th-TH" dirty="0" smtClean="0"/>
              <a:t>เกิด 20 ก.พ. 42</a:t>
            </a:r>
          </a:p>
          <a:p>
            <a:r>
              <a:rPr lang="th-TH" dirty="0" smtClean="0"/>
              <a:t>อายุ 13</a:t>
            </a:r>
          </a:p>
          <a:p>
            <a:r>
              <a:rPr lang="th-TH" dirty="0" smtClean="0"/>
              <a:t>กีฬา ปิงปอง</a:t>
            </a:r>
          </a:p>
          <a:p>
            <a:r>
              <a:rPr lang="th-TH" dirty="0" smtClean="0"/>
              <a:t>อนาคต ทหาร</a:t>
            </a:r>
            <a:endParaRPr lang="th-TH" dirty="0"/>
          </a:p>
        </p:txBody>
      </p:sp>
      <p:sp>
        <p:nvSpPr>
          <p:cNvPr id="6" name="ปุ่มปฏิบัติการ: ไปข้างหน้าหรือถัดไป 5">
            <a:hlinkClick r:id="rId3" action="ppaction://hlinksldjump" highlightClick="1"/>
          </p:cNvPr>
          <p:cNvSpPr/>
          <p:nvPr/>
        </p:nvSpPr>
        <p:spPr>
          <a:xfrm>
            <a:off x="8101584" y="6286520"/>
            <a:ext cx="1042416" cy="5714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0" y="6286520"/>
            <a:ext cx="1214414" cy="571480"/>
          </a:xfrm>
          <a:prstGeom prst="actionButtonBackPrevio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ด.ช.  </a:t>
            </a:r>
            <a:r>
              <a:rPr lang="th-TH" dirty="0" err="1" smtClean="0"/>
              <a:t>ธนากร</a:t>
            </a:r>
            <a:r>
              <a:rPr lang="th-TH" dirty="0" smtClean="0"/>
              <a:t>   เผ่าผาง</a:t>
            </a:r>
            <a:endParaRPr lang="th-TH" dirty="0"/>
          </a:p>
        </p:txBody>
      </p:sp>
      <p:pic>
        <p:nvPicPr>
          <p:cNvPr id="5" name="ตัวยึดเนื้อหา 4" descr="598351_354852004610006_212739690_n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28662" y="2000240"/>
            <a:ext cx="3071834" cy="354727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th-TH" dirty="0" smtClean="0"/>
              <a:t>ประวัติ</a:t>
            </a:r>
          </a:p>
          <a:p>
            <a:r>
              <a:rPr lang="th-TH" dirty="0" smtClean="0"/>
              <a:t>เกิด 27 มิ.ย. 41</a:t>
            </a:r>
          </a:p>
          <a:p>
            <a:r>
              <a:rPr lang="th-TH" dirty="0" smtClean="0"/>
              <a:t>อายุ 14</a:t>
            </a:r>
          </a:p>
          <a:p>
            <a:r>
              <a:rPr lang="th-TH" dirty="0" smtClean="0"/>
              <a:t>กีฬา ฟุตบอล</a:t>
            </a:r>
          </a:p>
          <a:p>
            <a:r>
              <a:rPr lang="th-TH" dirty="0" smtClean="0"/>
              <a:t>อนาคต ตำรวจ</a:t>
            </a:r>
            <a:endParaRPr lang="th-TH" dirty="0"/>
          </a:p>
        </p:txBody>
      </p:sp>
      <p:sp>
        <p:nvSpPr>
          <p:cNvPr id="6" name="ปุ่มปฏิบัติการ: ไปข้างหน้าหรือถัดไป 5">
            <a:hlinkClick r:id="rId3" action="ppaction://hlinksldjump" highlightClick="1"/>
          </p:cNvPr>
          <p:cNvSpPr/>
          <p:nvPr/>
        </p:nvSpPr>
        <p:spPr>
          <a:xfrm>
            <a:off x="8001024" y="6286520"/>
            <a:ext cx="1142976" cy="5714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0" y="6286520"/>
            <a:ext cx="1214414" cy="571480"/>
          </a:xfrm>
          <a:prstGeom prst="actionButtonBackPrevio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ด.ช.  นนท์   เคหะ</a:t>
            </a:r>
            <a:r>
              <a:rPr lang="th-TH" dirty="0" err="1" smtClean="0"/>
              <a:t>วันท์</a:t>
            </a:r>
            <a:endParaRPr lang="th-TH" dirty="0"/>
          </a:p>
        </p:txBody>
      </p:sp>
      <p:pic>
        <p:nvPicPr>
          <p:cNvPr id="5" name="ตัวยึดเนื้อหา 4" descr="559318_354852081276665_1318637270_n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1928802"/>
            <a:ext cx="3439799" cy="361871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th-TH" dirty="0" smtClean="0"/>
              <a:t>ประวัติ</a:t>
            </a:r>
          </a:p>
          <a:p>
            <a:r>
              <a:rPr lang="th-TH" dirty="0" smtClean="0"/>
              <a:t>เกิด 23 เม.ย. 42</a:t>
            </a:r>
          </a:p>
          <a:p>
            <a:r>
              <a:rPr lang="th-TH" dirty="0" smtClean="0"/>
              <a:t>อายุ 13</a:t>
            </a:r>
          </a:p>
          <a:p>
            <a:r>
              <a:rPr lang="th-TH" dirty="0" smtClean="0"/>
              <a:t>กีฬา ฟุตบอล</a:t>
            </a:r>
          </a:p>
          <a:p>
            <a:r>
              <a:rPr lang="th-TH" dirty="0" smtClean="0"/>
              <a:t>อนาคต เปิดร้านคอมพิวเตอร์</a:t>
            </a:r>
            <a:endParaRPr lang="th-TH" dirty="0"/>
          </a:p>
        </p:txBody>
      </p:sp>
      <p:sp>
        <p:nvSpPr>
          <p:cNvPr id="6" name="ปุ่มปฏิบัติการ: ไปข้างหน้าหรือถัดไป 5">
            <a:hlinkClick r:id="rId3" action="ppaction://hlinksldjump" highlightClick="1"/>
          </p:cNvPr>
          <p:cNvSpPr/>
          <p:nvPr/>
        </p:nvSpPr>
        <p:spPr>
          <a:xfrm>
            <a:off x="7929586" y="6286520"/>
            <a:ext cx="1214414" cy="5714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0" y="6286520"/>
            <a:ext cx="1214414" cy="571480"/>
          </a:xfrm>
          <a:prstGeom prst="actionButtonBackPrevio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ด.ช. </a:t>
            </a:r>
            <a:r>
              <a:rPr lang="th-TH" dirty="0" err="1" smtClean="0"/>
              <a:t>วสันติ</a:t>
            </a:r>
            <a:r>
              <a:rPr lang="th-TH" dirty="0" smtClean="0"/>
              <a:t>  เรืองทะวิชา</a:t>
            </a:r>
            <a:endParaRPr lang="th-TH" dirty="0"/>
          </a:p>
        </p:txBody>
      </p:sp>
      <p:pic>
        <p:nvPicPr>
          <p:cNvPr id="5" name="ตัวยึดเนื้อหา 4" descr="293774_354852181276655_2069305551_n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5137" y="1714488"/>
            <a:ext cx="3392483" cy="383303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th-TH" dirty="0" smtClean="0"/>
              <a:t>ประวัติ</a:t>
            </a:r>
          </a:p>
          <a:p>
            <a:r>
              <a:rPr lang="th-TH" dirty="0" smtClean="0"/>
              <a:t>เกิด 5 ธ.ค. 41</a:t>
            </a:r>
          </a:p>
          <a:p>
            <a:r>
              <a:rPr lang="th-TH" dirty="0" smtClean="0"/>
              <a:t>อายุ 14</a:t>
            </a:r>
          </a:p>
          <a:p>
            <a:r>
              <a:rPr lang="th-TH" dirty="0" smtClean="0"/>
              <a:t>กีฬา ฟุตบอล</a:t>
            </a:r>
          </a:p>
          <a:p>
            <a:r>
              <a:rPr lang="th-TH" dirty="0" smtClean="0"/>
              <a:t>อนาคต นักบิน</a:t>
            </a:r>
            <a:endParaRPr lang="th-TH" dirty="0"/>
          </a:p>
        </p:txBody>
      </p:sp>
      <p:sp>
        <p:nvSpPr>
          <p:cNvPr id="6" name="ปุ่มปฏิบัติการ: ไปข้างหน้าหรือถัดไป 5">
            <a:hlinkClick r:id="rId3" action="ppaction://hlinksldjump" highlightClick="1"/>
          </p:cNvPr>
          <p:cNvSpPr/>
          <p:nvPr/>
        </p:nvSpPr>
        <p:spPr>
          <a:xfrm>
            <a:off x="8001024" y="6286520"/>
            <a:ext cx="1142976" cy="5714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0" y="6215082"/>
            <a:ext cx="1285852" cy="642918"/>
          </a:xfrm>
          <a:prstGeom prst="actionButtonBackPrevio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ด.ช.  วีระพล  บุบผา</a:t>
            </a:r>
            <a:endParaRPr lang="th-TH" dirty="0"/>
          </a:p>
        </p:txBody>
      </p:sp>
      <p:pic>
        <p:nvPicPr>
          <p:cNvPr id="5" name="ตัวยึดเนื้อหา 4" descr="302870_357298274365379_94228670_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85786" y="1857364"/>
            <a:ext cx="3357586" cy="28912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th-TH" dirty="0" smtClean="0"/>
              <a:t>ประวัติ</a:t>
            </a:r>
          </a:p>
          <a:p>
            <a:r>
              <a:rPr lang="th-TH" dirty="0" smtClean="0"/>
              <a:t>เกิด 11 พ.ค. 42</a:t>
            </a:r>
          </a:p>
          <a:p>
            <a:r>
              <a:rPr lang="th-TH" dirty="0" smtClean="0"/>
              <a:t>อายุ 13</a:t>
            </a:r>
          </a:p>
          <a:p>
            <a:r>
              <a:rPr lang="th-TH" dirty="0" smtClean="0"/>
              <a:t>กีฬา ฟุตบอล</a:t>
            </a:r>
          </a:p>
          <a:p>
            <a:r>
              <a:rPr lang="th-TH" dirty="0" smtClean="0"/>
              <a:t>อนาคต ครู</a:t>
            </a:r>
          </a:p>
        </p:txBody>
      </p:sp>
      <p:sp>
        <p:nvSpPr>
          <p:cNvPr id="6" name="ปุ่มปฏิบัติการ: ไปข้างหน้าหรือถัดไป 5">
            <a:hlinkClick r:id="rId3" action="ppaction://hlinksldjump" highlightClick="1"/>
          </p:cNvPr>
          <p:cNvSpPr/>
          <p:nvPr/>
        </p:nvSpPr>
        <p:spPr>
          <a:xfrm>
            <a:off x="7858148" y="6286520"/>
            <a:ext cx="1285852" cy="5714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0" y="6286520"/>
            <a:ext cx="1214414" cy="571480"/>
          </a:xfrm>
          <a:prstGeom prst="actionButtonBackPrevio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ด.ช.  สิทธิชัย  พึ่งพา</a:t>
            </a:r>
            <a:endParaRPr lang="th-TH" dirty="0"/>
          </a:p>
        </p:txBody>
      </p:sp>
      <p:pic>
        <p:nvPicPr>
          <p:cNvPr id="5" name="ตัวยึดเนื้อหา 4" descr="248818_354852364609970_2084606769_n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5138" y="1785926"/>
            <a:ext cx="3535358" cy="409236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th-TH" dirty="0" smtClean="0"/>
              <a:t>ประวัติ</a:t>
            </a:r>
          </a:p>
          <a:p>
            <a:r>
              <a:rPr lang="th-TH" dirty="0" smtClean="0"/>
              <a:t>เกิด 12 ม.ค. 42</a:t>
            </a:r>
          </a:p>
          <a:p>
            <a:r>
              <a:rPr lang="th-TH" dirty="0" smtClean="0"/>
              <a:t>อายุ 13</a:t>
            </a:r>
          </a:p>
          <a:p>
            <a:r>
              <a:rPr lang="th-TH" dirty="0" smtClean="0"/>
              <a:t>กีฬา ฟุตบอล</a:t>
            </a:r>
          </a:p>
          <a:p>
            <a:r>
              <a:rPr lang="th-TH" dirty="0" smtClean="0"/>
              <a:t>อนาคต ธุรกิจส่วนตัว</a:t>
            </a:r>
            <a:endParaRPr lang="th-TH" dirty="0"/>
          </a:p>
        </p:txBody>
      </p:sp>
      <p:sp>
        <p:nvSpPr>
          <p:cNvPr id="6" name="ปุ่มปฏิบัติการ: ไปข้างหน้าหรือถัดไป 5">
            <a:hlinkClick r:id="rId3" action="ppaction://hlinksldjump" highlightClick="1"/>
          </p:cNvPr>
          <p:cNvSpPr/>
          <p:nvPr/>
        </p:nvSpPr>
        <p:spPr>
          <a:xfrm>
            <a:off x="7786710" y="6286520"/>
            <a:ext cx="1357290" cy="5714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 flipV="1">
            <a:off x="0" y="6286520"/>
            <a:ext cx="1428728" cy="571480"/>
          </a:xfrm>
          <a:prstGeom prst="actionButtonBackPrevio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ด.ช. สุเมษ   ดีรักษา</a:t>
            </a:r>
            <a:endParaRPr lang="th-TH" dirty="0"/>
          </a:p>
        </p:txBody>
      </p:sp>
      <p:pic>
        <p:nvPicPr>
          <p:cNvPr id="5" name="ตัวยึดเนื้อหา 4" descr="60705_354852127943327_453022161_n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5138" y="1785926"/>
            <a:ext cx="3249606" cy="376159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th-TH" dirty="0" smtClean="0"/>
              <a:t>ประวัติ</a:t>
            </a:r>
          </a:p>
          <a:p>
            <a:r>
              <a:rPr lang="th-TH" dirty="0" smtClean="0"/>
              <a:t>เกิด 18 ก.ย. 41</a:t>
            </a:r>
          </a:p>
          <a:p>
            <a:r>
              <a:rPr lang="th-TH" dirty="0" smtClean="0"/>
              <a:t>อายุ 14</a:t>
            </a:r>
          </a:p>
          <a:p>
            <a:r>
              <a:rPr lang="th-TH" dirty="0" smtClean="0"/>
              <a:t>กีฬา แบ</a:t>
            </a:r>
            <a:r>
              <a:rPr lang="th-TH" dirty="0" err="1" smtClean="0"/>
              <a:t>ตมิน</a:t>
            </a:r>
            <a:r>
              <a:rPr lang="th-TH" dirty="0" smtClean="0"/>
              <a:t>ตัน</a:t>
            </a:r>
          </a:p>
          <a:p>
            <a:r>
              <a:rPr lang="th-TH" dirty="0" smtClean="0"/>
              <a:t>อนาคต ทหาร</a:t>
            </a:r>
            <a:endParaRPr lang="th-TH" dirty="0"/>
          </a:p>
        </p:txBody>
      </p:sp>
      <p:sp>
        <p:nvSpPr>
          <p:cNvPr id="6" name="ปุ่มปฏิบัติการ: ไปข้างหน้าหรือถัดไป 5">
            <a:hlinkClick r:id="rId3" action="ppaction://hlinksldjump" highlightClick="1"/>
          </p:cNvPr>
          <p:cNvSpPr/>
          <p:nvPr/>
        </p:nvSpPr>
        <p:spPr>
          <a:xfrm>
            <a:off x="7929586" y="6286520"/>
            <a:ext cx="1214414" cy="5714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0" y="6286520"/>
            <a:ext cx="1214414" cy="571480"/>
          </a:xfrm>
          <a:prstGeom prst="actionButtonBackPrevio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ด.ญ.  นัฐฐา  เหลือบำรุง</a:t>
            </a:r>
            <a:br>
              <a:rPr lang="th-TH" smtClean="0"/>
            </a:br>
            <a:endParaRPr lang="th-TH" dirty="0"/>
          </a:p>
        </p:txBody>
      </p:sp>
      <p:pic>
        <p:nvPicPr>
          <p:cNvPr id="8" name="ตัวยึดเนื้อหา 7" descr="14318_357298324365374_48746541_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57224" y="1643050"/>
            <a:ext cx="3071834" cy="296149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ตัวยึดเนื้อหา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th-TH" dirty="0" smtClean="0"/>
              <a:t>ประวัติ</a:t>
            </a:r>
          </a:p>
          <a:p>
            <a:r>
              <a:rPr lang="th-TH" dirty="0" smtClean="0"/>
              <a:t>เกิด  27 ม.ค. 42</a:t>
            </a:r>
          </a:p>
          <a:p>
            <a:r>
              <a:rPr lang="th-TH" dirty="0" smtClean="0"/>
              <a:t>อายุ 13</a:t>
            </a:r>
          </a:p>
          <a:p>
            <a:r>
              <a:rPr lang="th-TH" dirty="0" smtClean="0"/>
              <a:t>กีฬา วอลเลย์บอล</a:t>
            </a:r>
          </a:p>
          <a:p>
            <a:r>
              <a:rPr lang="th-TH" dirty="0" smtClean="0"/>
              <a:t>อนาคต พยาบาล</a:t>
            </a:r>
            <a:endParaRPr lang="th-TH" dirty="0"/>
          </a:p>
        </p:txBody>
      </p:sp>
      <p:sp>
        <p:nvSpPr>
          <p:cNvPr id="5" name="ปุ่มปฏิบัติการ: ไปข้างหน้าหรือถัดไป 4">
            <a:hlinkClick r:id="rId3" action="ppaction://hlinksldjump" highlightClick="1"/>
          </p:cNvPr>
          <p:cNvSpPr/>
          <p:nvPr/>
        </p:nvSpPr>
        <p:spPr>
          <a:xfrm>
            <a:off x="7858148" y="6286520"/>
            <a:ext cx="1285852" cy="5714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ปุ่มปฏิบัติการ: ย้อนกลับหรือก่อนหน้า 5">
            <a:hlinkClick r:id="rId4" action="ppaction://hlinksldjump" highlightClick="1"/>
          </p:cNvPr>
          <p:cNvSpPr/>
          <p:nvPr/>
        </p:nvSpPr>
        <p:spPr>
          <a:xfrm>
            <a:off x="0" y="6215082"/>
            <a:ext cx="1428728" cy="642918"/>
          </a:xfrm>
          <a:prstGeom prst="actionButtonBackPrevio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ด.ช. อมรเทพ  </a:t>
            </a:r>
            <a:r>
              <a:rPr lang="th-TH" dirty="0" err="1" smtClean="0"/>
              <a:t>หงษา</a:t>
            </a:r>
            <a:endParaRPr lang="th-TH" dirty="0"/>
          </a:p>
        </p:txBody>
      </p:sp>
      <p:pic>
        <p:nvPicPr>
          <p:cNvPr id="5" name="ตัวยึดเนื้อหา 4" descr="229999_354852317943308_518839647_n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1643050"/>
            <a:ext cx="3321044" cy="40548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th-TH" dirty="0" smtClean="0"/>
              <a:t>ประวัติ</a:t>
            </a:r>
          </a:p>
          <a:p>
            <a:r>
              <a:rPr lang="th-TH" dirty="0" smtClean="0"/>
              <a:t>เกิด 2 ส.ค. 41</a:t>
            </a:r>
          </a:p>
          <a:p>
            <a:r>
              <a:rPr lang="th-TH" dirty="0" smtClean="0"/>
              <a:t>อายุ 14</a:t>
            </a:r>
          </a:p>
          <a:p>
            <a:r>
              <a:rPr lang="th-TH" dirty="0" smtClean="0"/>
              <a:t>กีฬา ฟุตบอล</a:t>
            </a:r>
          </a:p>
          <a:p>
            <a:r>
              <a:rPr lang="th-TH" dirty="0" smtClean="0"/>
              <a:t>อนาคต นักบิน</a:t>
            </a:r>
            <a:endParaRPr lang="th-TH" dirty="0"/>
          </a:p>
        </p:txBody>
      </p:sp>
      <p:sp>
        <p:nvSpPr>
          <p:cNvPr id="6" name="ปุ่มปฏิบัติการ: ไปข้างหน้าหรือถัดไป 5">
            <a:hlinkClick r:id="rId3" action="ppaction://hlinksldjump" highlightClick="1"/>
          </p:cNvPr>
          <p:cNvSpPr/>
          <p:nvPr/>
        </p:nvSpPr>
        <p:spPr>
          <a:xfrm>
            <a:off x="7858148" y="6286520"/>
            <a:ext cx="1285852" cy="5714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0" y="6286520"/>
            <a:ext cx="1285852" cy="571480"/>
          </a:xfrm>
          <a:prstGeom prst="actionButtonBackPrevio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ด.ญ.  กฤษณา  ถอนถึก</a:t>
            </a:r>
            <a:endParaRPr lang="th-TH" dirty="0"/>
          </a:p>
        </p:txBody>
      </p:sp>
      <p:pic>
        <p:nvPicPr>
          <p:cNvPr id="5" name="ตัวยึดเนื้อหา 4" descr="62197_354852954609911_1033676058_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2000240"/>
            <a:ext cx="3286148" cy="29289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th-TH" dirty="0" smtClean="0"/>
              <a:t>ประวัติ</a:t>
            </a:r>
          </a:p>
          <a:p>
            <a:r>
              <a:rPr lang="th-TH" dirty="0" smtClean="0"/>
              <a:t>เกิด 3 พ.ย. 41</a:t>
            </a:r>
          </a:p>
          <a:p>
            <a:r>
              <a:rPr lang="th-TH" dirty="0" smtClean="0"/>
              <a:t>อายุ 14</a:t>
            </a:r>
          </a:p>
          <a:p>
            <a:r>
              <a:rPr lang="th-TH" dirty="0" smtClean="0"/>
              <a:t>กีฬา แบ</a:t>
            </a:r>
            <a:r>
              <a:rPr lang="th-TH" dirty="0" err="1" smtClean="0"/>
              <a:t>ตมิน</a:t>
            </a:r>
            <a:r>
              <a:rPr lang="th-TH" dirty="0" smtClean="0"/>
              <a:t>ตัน</a:t>
            </a:r>
          </a:p>
          <a:p>
            <a:r>
              <a:rPr lang="th-TH" dirty="0" smtClean="0"/>
              <a:t>อนาคต ครู</a:t>
            </a:r>
            <a:endParaRPr lang="th-TH" dirty="0"/>
          </a:p>
        </p:txBody>
      </p:sp>
      <p:sp>
        <p:nvSpPr>
          <p:cNvPr id="6" name="ปุ่มปฏิบัติการ: ไปข้างหน้าหรือถัดไป 5">
            <a:hlinkClick r:id="rId3" action="ppaction://hlinksldjump" highlightClick="1"/>
          </p:cNvPr>
          <p:cNvSpPr/>
          <p:nvPr/>
        </p:nvSpPr>
        <p:spPr>
          <a:xfrm>
            <a:off x="7929586" y="6357958"/>
            <a:ext cx="1256730" cy="54235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0" y="6286520"/>
            <a:ext cx="1214414" cy="571480"/>
          </a:xfrm>
          <a:prstGeom prst="actionButtonBackPrevio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ด.ญ. จันทร์สุดา   โต</a:t>
            </a:r>
            <a:r>
              <a:rPr lang="th-TH" dirty="0" err="1" smtClean="0"/>
              <a:t>อดิเทพย์</a:t>
            </a:r>
            <a:endParaRPr lang="th-TH" dirty="0"/>
          </a:p>
        </p:txBody>
      </p:sp>
      <p:pic>
        <p:nvPicPr>
          <p:cNvPr id="5" name="ตัวยึดเนื้อหา 4" descr="542590_354853027943237_725255259_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28662" y="1714488"/>
            <a:ext cx="3143272" cy="32147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th-TH" dirty="0" smtClean="0"/>
              <a:t>ประวัติ</a:t>
            </a:r>
          </a:p>
          <a:p>
            <a:r>
              <a:rPr lang="th-TH" dirty="0" smtClean="0"/>
              <a:t>เกิด 19 ต.ค. 41</a:t>
            </a:r>
          </a:p>
          <a:p>
            <a:r>
              <a:rPr lang="th-TH" dirty="0" smtClean="0"/>
              <a:t>อายุ 14</a:t>
            </a:r>
          </a:p>
          <a:p>
            <a:r>
              <a:rPr lang="th-TH" dirty="0" smtClean="0"/>
              <a:t>กีฬา แบ</a:t>
            </a:r>
            <a:r>
              <a:rPr lang="th-TH" dirty="0" err="1" smtClean="0"/>
              <a:t>ตมิน</a:t>
            </a:r>
            <a:r>
              <a:rPr lang="th-TH" dirty="0" smtClean="0"/>
              <a:t>ตัน</a:t>
            </a:r>
          </a:p>
          <a:p>
            <a:r>
              <a:rPr lang="th-TH" dirty="0" smtClean="0"/>
              <a:t>อนาคต แพทย์</a:t>
            </a:r>
            <a:endParaRPr lang="th-TH" dirty="0"/>
          </a:p>
        </p:txBody>
      </p:sp>
      <p:sp>
        <p:nvSpPr>
          <p:cNvPr id="6" name="ปุ่มปฏิบัติการ: ไปข้างหน้าหรือถัดไป 5">
            <a:hlinkClick r:id="rId3" action="ppaction://hlinksldjump" highlightClick="1"/>
          </p:cNvPr>
          <p:cNvSpPr/>
          <p:nvPr/>
        </p:nvSpPr>
        <p:spPr>
          <a:xfrm>
            <a:off x="7929586" y="6286520"/>
            <a:ext cx="1214414" cy="5714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0" y="6286520"/>
            <a:ext cx="1357290" cy="571480"/>
          </a:xfrm>
          <a:prstGeom prst="actionButtonBackPrevio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ด.ญ.  ชล</a:t>
            </a:r>
            <a:r>
              <a:rPr lang="th-TH" dirty="0" err="1" smtClean="0"/>
              <a:t>นิษา</a:t>
            </a:r>
            <a:r>
              <a:rPr lang="th-TH" dirty="0" smtClean="0"/>
              <a:t>  ท้วมเทียม</a:t>
            </a:r>
            <a:endParaRPr lang="th-TH" dirty="0"/>
          </a:p>
        </p:txBody>
      </p:sp>
      <p:pic>
        <p:nvPicPr>
          <p:cNvPr id="5" name="ตัวยึดเนื้อหา 4" descr="262079_354853047943235_1352430608_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28662" y="1785926"/>
            <a:ext cx="3214710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th-TH" dirty="0" smtClean="0"/>
              <a:t>ประวัติ</a:t>
            </a:r>
          </a:p>
          <a:p>
            <a:r>
              <a:rPr lang="th-TH" dirty="0" smtClean="0"/>
              <a:t>เกิด 9 ก.ค. 41</a:t>
            </a:r>
          </a:p>
          <a:p>
            <a:r>
              <a:rPr lang="th-TH" dirty="0" smtClean="0"/>
              <a:t>อายุ 14</a:t>
            </a:r>
          </a:p>
          <a:p>
            <a:r>
              <a:rPr lang="th-TH" dirty="0" smtClean="0"/>
              <a:t>กีฬา แบ</a:t>
            </a:r>
            <a:r>
              <a:rPr lang="th-TH" dirty="0" err="1" smtClean="0"/>
              <a:t>ตมิน</a:t>
            </a:r>
            <a:r>
              <a:rPr lang="th-TH" dirty="0" smtClean="0"/>
              <a:t>ตัน</a:t>
            </a:r>
          </a:p>
          <a:p>
            <a:r>
              <a:rPr lang="th-TH" dirty="0" smtClean="0"/>
              <a:t>อนาคต หมอ</a:t>
            </a:r>
            <a:endParaRPr lang="th-TH" dirty="0"/>
          </a:p>
        </p:txBody>
      </p:sp>
      <p:sp>
        <p:nvSpPr>
          <p:cNvPr id="6" name="ปุ่มปฏิบัติการ: ไปข้างหน้าหรือถัดไป 5">
            <a:hlinkClick r:id="rId3" action="ppaction://hlinksldjump" highlightClick="1"/>
          </p:cNvPr>
          <p:cNvSpPr/>
          <p:nvPr/>
        </p:nvSpPr>
        <p:spPr>
          <a:xfrm>
            <a:off x="7858148" y="6286520"/>
            <a:ext cx="1285852" cy="5714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0" y="6286520"/>
            <a:ext cx="1285852" cy="571480"/>
          </a:xfrm>
          <a:prstGeom prst="actionButtonBackPrevio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ด.ญ.  ทิตยา  พิมพ์คีรี</a:t>
            </a:r>
            <a:endParaRPr lang="th-TH" dirty="0"/>
          </a:p>
        </p:txBody>
      </p:sp>
      <p:pic>
        <p:nvPicPr>
          <p:cNvPr id="5" name="ตัวยึดเนื้อหา 4" descr="305625_354852907943249_181295851_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00100" y="1785926"/>
            <a:ext cx="3286148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th-TH" dirty="0" smtClean="0"/>
              <a:t>ประวัติ</a:t>
            </a:r>
          </a:p>
          <a:p>
            <a:r>
              <a:rPr lang="th-TH" dirty="0" smtClean="0"/>
              <a:t>เกิด 25 ต.ค. 41</a:t>
            </a:r>
          </a:p>
          <a:p>
            <a:r>
              <a:rPr lang="th-TH" dirty="0" smtClean="0"/>
              <a:t>อายุ 14</a:t>
            </a:r>
          </a:p>
          <a:p>
            <a:r>
              <a:rPr lang="th-TH" dirty="0" smtClean="0"/>
              <a:t>กีฬา แบ</a:t>
            </a:r>
            <a:r>
              <a:rPr lang="th-TH" dirty="0" err="1" smtClean="0"/>
              <a:t>ตมิน</a:t>
            </a:r>
            <a:r>
              <a:rPr lang="th-TH" dirty="0" smtClean="0"/>
              <a:t>ตัน</a:t>
            </a:r>
          </a:p>
          <a:p>
            <a:r>
              <a:rPr lang="th-TH" dirty="0" smtClean="0"/>
              <a:t>อนาคต พยาบาล</a:t>
            </a:r>
            <a:endParaRPr lang="th-TH" dirty="0"/>
          </a:p>
        </p:txBody>
      </p:sp>
      <p:sp>
        <p:nvSpPr>
          <p:cNvPr id="6" name="ปุ่มปฏิบัติการ: ไปข้างหน้าหรือถัดไป 5">
            <a:hlinkClick r:id="rId3" action="ppaction://hlinksldjump" highlightClick="1"/>
          </p:cNvPr>
          <p:cNvSpPr/>
          <p:nvPr/>
        </p:nvSpPr>
        <p:spPr>
          <a:xfrm>
            <a:off x="7786710" y="6286520"/>
            <a:ext cx="1357290" cy="5714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0" y="6286520"/>
            <a:ext cx="1357290" cy="571480"/>
          </a:xfrm>
          <a:prstGeom prst="actionButtonBackPrevio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ด.ญ.  ประกายแก้ว  แสนนรินทร์</a:t>
            </a:r>
            <a:endParaRPr lang="th-TH" dirty="0"/>
          </a:p>
        </p:txBody>
      </p:sp>
      <p:pic>
        <p:nvPicPr>
          <p:cNvPr id="5" name="ตัวยึดเนื้อหา 4" descr="319000_357298367698703_1136600667_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2285992"/>
            <a:ext cx="3143272" cy="29289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th-TH" dirty="0" smtClean="0"/>
              <a:t>ประวัติ</a:t>
            </a:r>
          </a:p>
          <a:p>
            <a:r>
              <a:rPr lang="th-TH" dirty="0" smtClean="0"/>
              <a:t>เกิด 17 มิ.ย. 41</a:t>
            </a:r>
          </a:p>
          <a:p>
            <a:r>
              <a:rPr lang="th-TH" dirty="0" smtClean="0"/>
              <a:t>อายุ 14</a:t>
            </a:r>
          </a:p>
          <a:p>
            <a:r>
              <a:rPr lang="th-TH" dirty="0" smtClean="0"/>
              <a:t>กีฬา วอลเลย์บอล</a:t>
            </a:r>
          </a:p>
          <a:p>
            <a:r>
              <a:rPr lang="th-TH" dirty="0" smtClean="0"/>
              <a:t>อนาคต พยาบาล</a:t>
            </a:r>
            <a:endParaRPr lang="th-TH" dirty="0"/>
          </a:p>
        </p:txBody>
      </p:sp>
      <p:sp>
        <p:nvSpPr>
          <p:cNvPr id="6" name="ปุ่มปฏิบัติการ: ไปข้างหน้าหรือถัดไป 5">
            <a:hlinkClick r:id="rId3" action="ppaction://hlinksldjump" highlightClick="1"/>
          </p:cNvPr>
          <p:cNvSpPr/>
          <p:nvPr/>
        </p:nvSpPr>
        <p:spPr>
          <a:xfrm>
            <a:off x="7858148" y="6286520"/>
            <a:ext cx="1285852" cy="5714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0" y="6286520"/>
            <a:ext cx="1214414" cy="571480"/>
          </a:xfrm>
          <a:prstGeom prst="actionButtonBackPrevio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ด.ญ. ปรางทิพย์  แหนง</a:t>
            </a:r>
            <a:endParaRPr lang="th-TH" dirty="0"/>
          </a:p>
        </p:txBody>
      </p:sp>
      <p:pic>
        <p:nvPicPr>
          <p:cNvPr id="5" name="ตัวยึดเนื้อหา 4" descr="59609_357298351032038_426356171_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1643050"/>
            <a:ext cx="3571900" cy="33575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th-TH" dirty="0" smtClean="0"/>
              <a:t>ประวัติ</a:t>
            </a:r>
          </a:p>
          <a:p>
            <a:r>
              <a:rPr lang="th-TH" dirty="0" smtClean="0"/>
              <a:t>เกิด 4 ก.พ. 42</a:t>
            </a:r>
          </a:p>
          <a:p>
            <a:r>
              <a:rPr lang="th-TH" dirty="0" smtClean="0"/>
              <a:t>อายุ 13</a:t>
            </a:r>
          </a:p>
          <a:p>
            <a:r>
              <a:rPr lang="th-TH" dirty="0" smtClean="0"/>
              <a:t>กีฬา วอลเลย์บอล</a:t>
            </a:r>
          </a:p>
          <a:p>
            <a:r>
              <a:rPr lang="th-TH" dirty="0" smtClean="0"/>
              <a:t>อนาคต เจ้าของกิจการห้างสรรพสินค้า</a:t>
            </a:r>
            <a:endParaRPr lang="th-TH" dirty="0"/>
          </a:p>
        </p:txBody>
      </p:sp>
      <p:sp>
        <p:nvSpPr>
          <p:cNvPr id="6" name="ปุ่มปฏิบัติการ: ไปข้างหน้าหรือถัดไป 5">
            <a:hlinkClick r:id="rId3" action="ppaction://hlinksldjump" highlightClick="1"/>
          </p:cNvPr>
          <p:cNvSpPr/>
          <p:nvPr/>
        </p:nvSpPr>
        <p:spPr>
          <a:xfrm>
            <a:off x="7929586" y="6286520"/>
            <a:ext cx="1214414" cy="5714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0" y="6286520"/>
            <a:ext cx="1214414" cy="571480"/>
          </a:xfrm>
          <a:prstGeom prst="actionButtonBackPrevio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ด.ญ. รุ่งนภา  บุญมี</a:t>
            </a:r>
            <a:endParaRPr lang="th-TH" dirty="0"/>
          </a:p>
        </p:txBody>
      </p:sp>
      <p:pic>
        <p:nvPicPr>
          <p:cNvPr id="5" name="ตัวยึดเนื้อหา 4" descr="20393_357298301032043_862736460_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85786" y="1643050"/>
            <a:ext cx="3357586" cy="33575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th-TH" dirty="0" smtClean="0"/>
              <a:t>ประวัติ</a:t>
            </a:r>
          </a:p>
          <a:p>
            <a:r>
              <a:rPr lang="th-TH" dirty="0" smtClean="0"/>
              <a:t>เกิด 1 พ.ค. 42</a:t>
            </a:r>
          </a:p>
          <a:p>
            <a:r>
              <a:rPr lang="th-TH" dirty="0" smtClean="0"/>
              <a:t>อายุ 13</a:t>
            </a:r>
          </a:p>
          <a:p>
            <a:r>
              <a:rPr lang="th-TH" dirty="0" smtClean="0"/>
              <a:t>กีฬา วอลเลย์บอล</a:t>
            </a:r>
          </a:p>
          <a:p>
            <a:r>
              <a:rPr lang="th-TH" dirty="0" smtClean="0"/>
              <a:t>อนาคต หมอ</a:t>
            </a:r>
            <a:endParaRPr lang="th-TH" dirty="0"/>
          </a:p>
        </p:txBody>
      </p:sp>
      <p:sp>
        <p:nvSpPr>
          <p:cNvPr id="6" name="ปุ่มปฏิบัติการ: ไปข้างหน้าหรือถัดไป 5">
            <a:hlinkClick r:id="rId3" action="ppaction://hlinksldjump" highlightClick="1"/>
          </p:cNvPr>
          <p:cNvSpPr/>
          <p:nvPr/>
        </p:nvSpPr>
        <p:spPr>
          <a:xfrm>
            <a:off x="7858148" y="6286520"/>
            <a:ext cx="1285852" cy="5714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0" y="6286544"/>
            <a:ext cx="1285852" cy="571480"/>
          </a:xfrm>
          <a:prstGeom prst="actionButtonBackPrevio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ด.ญ. รุ่งอรุณ  มั่นเจริญทรัพย์</a:t>
            </a:r>
            <a:endParaRPr lang="th-TH" dirty="0"/>
          </a:p>
        </p:txBody>
      </p:sp>
      <p:pic>
        <p:nvPicPr>
          <p:cNvPr id="5" name="ตัวยึดเนื้อหา 4" descr="546968_354852931276580_1191646591_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57224" y="1485886"/>
            <a:ext cx="3429024" cy="36576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th-TH" dirty="0" smtClean="0"/>
              <a:t>ประวัติ</a:t>
            </a:r>
          </a:p>
          <a:p>
            <a:r>
              <a:rPr lang="th-TH" dirty="0" smtClean="0"/>
              <a:t>เกิด 19 พ.ย. 41</a:t>
            </a:r>
          </a:p>
          <a:p>
            <a:r>
              <a:rPr lang="th-TH" dirty="0" smtClean="0"/>
              <a:t>อายุ 14</a:t>
            </a:r>
          </a:p>
          <a:p>
            <a:r>
              <a:rPr lang="th-TH" dirty="0" smtClean="0"/>
              <a:t>กีฬา แบ</a:t>
            </a:r>
            <a:r>
              <a:rPr lang="th-TH" dirty="0" err="1" smtClean="0"/>
              <a:t>ตมิน</a:t>
            </a:r>
            <a:r>
              <a:rPr lang="th-TH" dirty="0" smtClean="0"/>
              <a:t>ตัน</a:t>
            </a:r>
          </a:p>
          <a:p>
            <a:r>
              <a:rPr lang="th-TH" dirty="0" smtClean="0"/>
              <a:t>อนาคต ธุรกิจส่วนตัว</a:t>
            </a:r>
            <a:endParaRPr lang="th-TH" dirty="0"/>
          </a:p>
        </p:txBody>
      </p:sp>
      <p:sp>
        <p:nvSpPr>
          <p:cNvPr id="6" name="ปุ่มปฏิบัติการ: ไปข้างหน้าหรือถัดไป 5">
            <a:hlinkClick r:id="rId3" action="ppaction://hlinksldjump" highlightClick="1"/>
          </p:cNvPr>
          <p:cNvSpPr/>
          <p:nvPr/>
        </p:nvSpPr>
        <p:spPr>
          <a:xfrm>
            <a:off x="8072462" y="6286520"/>
            <a:ext cx="1071538" cy="5714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0" y="6286520"/>
            <a:ext cx="1285852" cy="571480"/>
          </a:xfrm>
          <a:prstGeom prst="actionButtonBackPrevio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ด.ญ. </a:t>
            </a:r>
            <a:r>
              <a:rPr lang="th-TH" dirty="0" err="1" smtClean="0"/>
              <a:t>วิชญา</a:t>
            </a:r>
            <a:r>
              <a:rPr lang="th-TH" dirty="0" smtClean="0"/>
              <a:t>  ขันทอง</a:t>
            </a:r>
            <a:endParaRPr lang="th-TH" dirty="0"/>
          </a:p>
        </p:txBody>
      </p:sp>
      <p:pic>
        <p:nvPicPr>
          <p:cNvPr id="5" name="ตัวยึดเนื้อหา 4" descr="548943_354852967943243_332298566_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28662" y="1571612"/>
            <a:ext cx="3143272" cy="32147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th-TH" dirty="0" smtClean="0"/>
              <a:t>ประวัติ</a:t>
            </a:r>
          </a:p>
          <a:p>
            <a:r>
              <a:rPr lang="th-TH" dirty="0" smtClean="0"/>
              <a:t>เกิด </a:t>
            </a:r>
            <a:r>
              <a:rPr lang="en-US" dirty="0" smtClean="0"/>
              <a:t>13 </a:t>
            </a:r>
            <a:r>
              <a:rPr lang="th-TH" dirty="0" smtClean="0"/>
              <a:t>ก</a:t>
            </a:r>
            <a:r>
              <a:rPr lang="en-US" dirty="0" smtClean="0"/>
              <a:t>.</a:t>
            </a:r>
            <a:r>
              <a:rPr lang="th-TH" dirty="0" smtClean="0"/>
              <a:t>ค</a:t>
            </a:r>
            <a:r>
              <a:rPr lang="en-US" dirty="0" smtClean="0"/>
              <a:t>.</a:t>
            </a:r>
            <a:r>
              <a:rPr lang="th-TH" dirty="0" smtClean="0"/>
              <a:t> </a:t>
            </a:r>
            <a:r>
              <a:rPr lang="en-US" dirty="0" smtClean="0"/>
              <a:t>41</a:t>
            </a:r>
          </a:p>
          <a:p>
            <a:r>
              <a:rPr lang="th-TH" dirty="0" smtClean="0"/>
              <a:t>อายุ </a:t>
            </a:r>
            <a:r>
              <a:rPr lang="en-US" dirty="0" smtClean="0"/>
              <a:t>14</a:t>
            </a:r>
          </a:p>
          <a:p>
            <a:r>
              <a:rPr lang="th-TH" dirty="0" smtClean="0"/>
              <a:t>กีฬา แบ</a:t>
            </a:r>
            <a:r>
              <a:rPr lang="th-TH" dirty="0" err="1" smtClean="0"/>
              <a:t>ตมิน</a:t>
            </a:r>
            <a:r>
              <a:rPr lang="th-TH" dirty="0" smtClean="0"/>
              <a:t>ตัน</a:t>
            </a:r>
          </a:p>
          <a:p>
            <a:r>
              <a:rPr lang="th-TH" dirty="0" smtClean="0"/>
              <a:t>อนาคต ครู</a:t>
            </a:r>
            <a:endParaRPr lang="th-TH" dirty="0"/>
          </a:p>
        </p:txBody>
      </p:sp>
      <p:sp>
        <p:nvSpPr>
          <p:cNvPr id="6" name="ปุ่มปฏิบัติการ: ไปข้างหน้าหรือถัดไป 5">
            <a:hlinkClick r:id="rId3" action="ppaction://hlinksldjump" highlightClick="1"/>
          </p:cNvPr>
          <p:cNvSpPr/>
          <p:nvPr/>
        </p:nvSpPr>
        <p:spPr>
          <a:xfrm>
            <a:off x="7929586" y="6286520"/>
            <a:ext cx="1214414" cy="5714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0" y="6286520"/>
            <a:ext cx="1428728" cy="571480"/>
          </a:xfrm>
          <a:prstGeom prst="actionButtonBackPrevio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ชื่อเรื่อง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อาจารย์ที่ปรึกษา</a:t>
            </a:r>
            <a:endParaRPr lang="th-TH" dirty="0"/>
          </a:p>
        </p:txBody>
      </p:sp>
      <p:pic>
        <p:nvPicPr>
          <p:cNvPr id="7" name="ตัวยึดเนื้อหา 6" descr="223110_124428774318998_4025032_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1857364"/>
            <a:ext cx="3357586" cy="40005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ตัวยึดเนื้อหา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th-TH" dirty="0" smtClean="0"/>
              <a:t>ประวัติ</a:t>
            </a:r>
          </a:p>
          <a:p>
            <a:r>
              <a:rPr lang="th-TH" dirty="0" smtClean="0"/>
              <a:t>นางสาว  ดุจดาว  เรืองบูชา </a:t>
            </a:r>
          </a:p>
          <a:p>
            <a:r>
              <a:rPr lang="th-TH" dirty="0" smtClean="0"/>
              <a:t>เกิด  22  พ.ค.  ปีจอ</a:t>
            </a:r>
          </a:p>
          <a:p>
            <a:r>
              <a:rPr lang="th-TH" dirty="0" smtClean="0"/>
              <a:t>วุฒิการศึกษา  </a:t>
            </a:r>
            <a:r>
              <a:rPr lang="th-TH" dirty="0" err="1" smtClean="0"/>
              <a:t>ศศ.บ</a:t>
            </a:r>
            <a:r>
              <a:rPr lang="th-TH" dirty="0" smtClean="0"/>
              <a:t>  เอกสื่อสารมวลชน</a:t>
            </a:r>
          </a:p>
          <a:p>
            <a:r>
              <a:rPr lang="th-TH" dirty="0" smtClean="0"/>
              <a:t>มหาวิทยาลัยรามคำแหง</a:t>
            </a:r>
          </a:p>
          <a:p>
            <a:r>
              <a:rPr lang="th-TH" dirty="0" smtClean="0"/>
              <a:t>ปัจจุบันครูสอนคอมพิวเตอร์ ระดับมัธยม</a:t>
            </a:r>
          </a:p>
          <a:p>
            <a:r>
              <a:rPr lang="th-TH" dirty="0" smtClean="0"/>
              <a:t>อี</a:t>
            </a:r>
            <a:r>
              <a:rPr lang="th-TH" dirty="0" err="1" smtClean="0"/>
              <a:t>เมล</a:t>
            </a:r>
            <a:r>
              <a:rPr lang="en-US" sz="2400" dirty="0" smtClean="0"/>
              <a:t>:teachkokoi@gmail.com</a:t>
            </a:r>
            <a:endParaRPr lang="th-TH" sz="2400" dirty="0"/>
          </a:p>
        </p:txBody>
      </p:sp>
      <p:sp>
        <p:nvSpPr>
          <p:cNvPr id="8" name="ปุ่มปฏิบัติการ: ไปข้างหน้าหรือถัดไป 7">
            <a:hlinkClick r:id="rId3" action="ppaction://hlinksldjump" highlightClick="1"/>
          </p:cNvPr>
          <p:cNvSpPr/>
          <p:nvPr/>
        </p:nvSpPr>
        <p:spPr>
          <a:xfrm>
            <a:off x="7929586" y="6143644"/>
            <a:ext cx="1214414" cy="7143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" name="ปุ่มปฏิบัติการ: ย้อนกลับหรือก่อนหน้า 8">
            <a:hlinkClick r:id="rId4" action="ppaction://hlinksldjump" highlightClick="1"/>
          </p:cNvPr>
          <p:cNvSpPr/>
          <p:nvPr/>
        </p:nvSpPr>
        <p:spPr>
          <a:xfrm>
            <a:off x="0" y="6286520"/>
            <a:ext cx="1214414" cy="571480"/>
          </a:xfrm>
          <a:prstGeom prst="actionButtonBackPrevio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ด</a:t>
            </a:r>
            <a:r>
              <a:rPr lang="en-US" dirty="0" smtClean="0"/>
              <a:t>.</a:t>
            </a:r>
            <a:r>
              <a:rPr lang="th-TH" dirty="0" smtClean="0"/>
              <a:t>ญ</a:t>
            </a:r>
            <a:r>
              <a:rPr lang="en-US" dirty="0" smtClean="0"/>
              <a:t>.</a:t>
            </a:r>
            <a:r>
              <a:rPr lang="th-TH" dirty="0" smtClean="0"/>
              <a:t>ศศิธร   มะลิทอง</a:t>
            </a:r>
            <a:endParaRPr lang="th-TH" dirty="0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th-TH" dirty="0" smtClean="0"/>
              <a:t>ประวัติ</a:t>
            </a:r>
          </a:p>
          <a:p>
            <a:r>
              <a:rPr lang="th-TH" dirty="0" smtClean="0"/>
              <a:t>เกิด </a:t>
            </a:r>
            <a:r>
              <a:rPr lang="en-US" dirty="0" smtClean="0"/>
              <a:t>20</a:t>
            </a:r>
            <a:r>
              <a:rPr lang="th-TH" dirty="0" smtClean="0"/>
              <a:t> ก</a:t>
            </a:r>
            <a:r>
              <a:rPr lang="en-US" dirty="0" smtClean="0"/>
              <a:t>.</a:t>
            </a:r>
            <a:r>
              <a:rPr lang="th-TH" dirty="0" smtClean="0"/>
              <a:t>พ</a:t>
            </a:r>
            <a:r>
              <a:rPr lang="en-US" dirty="0" smtClean="0"/>
              <a:t>. 42</a:t>
            </a:r>
          </a:p>
          <a:p>
            <a:r>
              <a:rPr lang="th-TH" dirty="0" smtClean="0"/>
              <a:t>อายุ  </a:t>
            </a:r>
            <a:r>
              <a:rPr lang="en-US" dirty="0" smtClean="0"/>
              <a:t>14</a:t>
            </a:r>
          </a:p>
          <a:p>
            <a:r>
              <a:rPr lang="th-TH" dirty="0" smtClean="0"/>
              <a:t>กีฬา วิ่ง</a:t>
            </a:r>
          </a:p>
          <a:p>
            <a:r>
              <a:rPr lang="th-TH" dirty="0" smtClean="0"/>
              <a:t>อนาคต แพทย์</a:t>
            </a:r>
            <a:endParaRPr lang="th-TH" dirty="0"/>
          </a:p>
        </p:txBody>
      </p:sp>
      <p:pic>
        <p:nvPicPr>
          <p:cNvPr id="7" name="ตัวยึดเนื้อหา 6" descr="402565_354852937943246_1003750673_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85786" y="1785926"/>
            <a:ext cx="3214710" cy="289005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ปุ่มปฏิบัติการ: ไปข้างหน้าหรือถัดไป 4">
            <a:hlinkClick r:id="rId3" action="ppaction://hlinksldjump" highlightClick="1"/>
          </p:cNvPr>
          <p:cNvSpPr/>
          <p:nvPr/>
        </p:nvSpPr>
        <p:spPr>
          <a:xfrm>
            <a:off x="7929586" y="6286520"/>
            <a:ext cx="1214414" cy="5714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ปุ่มปฏิบัติการ: ย้อนกลับหรือก่อนหน้า 5">
            <a:hlinkClick r:id="rId4" action="ppaction://hlinksldjump" highlightClick="1"/>
          </p:cNvPr>
          <p:cNvSpPr/>
          <p:nvPr/>
        </p:nvSpPr>
        <p:spPr>
          <a:xfrm>
            <a:off x="0" y="6286520"/>
            <a:ext cx="1214414" cy="571480"/>
          </a:xfrm>
          <a:prstGeom prst="actionButtonBackPrevio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ด</a:t>
            </a:r>
            <a:r>
              <a:rPr lang="en-US" dirty="0" smtClean="0"/>
              <a:t>.</a:t>
            </a:r>
            <a:r>
              <a:rPr lang="th-TH" dirty="0" smtClean="0"/>
              <a:t>ญ</a:t>
            </a:r>
            <a:r>
              <a:rPr lang="en-US" dirty="0" smtClean="0"/>
              <a:t>.</a:t>
            </a:r>
            <a:r>
              <a:rPr lang="th-TH" dirty="0" smtClean="0"/>
              <a:t>ศิริพร   เกตุมี</a:t>
            </a:r>
            <a:endParaRPr lang="th-TH" dirty="0"/>
          </a:p>
        </p:txBody>
      </p:sp>
      <p:pic>
        <p:nvPicPr>
          <p:cNvPr id="5" name="ตัวยึดเนื้อหา 4" descr="486328_354853011276572_809024148_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28662" y="1643050"/>
            <a:ext cx="3214710" cy="32861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th-TH" dirty="0" smtClean="0"/>
              <a:t>ประวัติ</a:t>
            </a:r>
          </a:p>
          <a:p>
            <a:r>
              <a:rPr lang="th-TH" dirty="0" smtClean="0"/>
              <a:t>เกิด  </a:t>
            </a:r>
            <a:r>
              <a:rPr lang="en-US" dirty="0" smtClean="0"/>
              <a:t>31 </a:t>
            </a:r>
            <a:r>
              <a:rPr lang="th-TH" dirty="0" smtClean="0"/>
              <a:t>ก</a:t>
            </a:r>
            <a:r>
              <a:rPr lang="en-US" dirty="0" smtClean="0"/>
              <a:t>.</a:t>
            </a:r>
            <a:r>
              <a:rPr lang="th-TH" dirty="0" smtClean="0"/>
              <a:t>ค</a:t>
            </a:r>
            <a:r>
              <a:rPr lang="en-US" dirty="0" smtClean="0"/>
              <a:t>.</a:t>
            </a:r>
            <a:r>
              <a:rPr lang="th-TH" dirty="0" smtClean="0"/>
              <a:t> </a:t>
            </a:r>
            <a:r>
              <a:rPr lang="en-US" dirty="0" smtClean="0"/>
              <a:t>41</a:t>
            </a:r>
          </a:p>
          <a:p>
            <a:r>
              <a:rPr lang="th-TH" dirty="0" smtClean="0"/>
              <a:t>อายุ </a:t>
            </a:r>
            <a:r>
              <a:rPr lang="en-US" dirty="0" smtClean="0"/>
              <a:t>14</a:t>
            </a:r>
          </a:p>
          <a:p>
            <a:r>
              <a:rPr lang="th-TH" dirty="0" smtClean="0"/>
              <a:t>กีฬา วอลเลย์บอล</a:t>
            </a:r>
          </a:p>
          <a:p>
            <a:r>
              <a:rPr lang="th-TH" dirty="0" smtClean="0"/>
              <a:t>อนาคต แพทย์</a:t>
            </a:r>
            <a:endParaRPr lang="th-TH" dirty="0"/>
          </a:p>
        </p:txBody>
      </p:sp>
      <p:sp>
        <p:nvSpPr>
          <p:cNvPr id="6" name="ปุ่มปฏิบัติการ: ไปข้างหน้าหรือถัดไป 5">
            <a:hlinkClick r:id="rId3" action="ppaction://hlinksldjump" highlightClick="1"/>
          </p:cNvPr>
          <p:cNvSpPr/>
          <p:nvPr/>
        </p:nvSpPr>
        <p:spPr>
          <a:xfrm>
            <a:off x="7929586" y="6357958"/>
            <a:ext cx="1214414" cy="50004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0" y="6286520"/>
            <a:ext cx="1428728" cy="571480"/>
          </a:xfrm>
          <a:prstGeom prst="actionButtonBackPrevio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ด</a:t>
            </a:r>
            <a:r>
              <a:rPr lang="en-US" dirty="0" smtClean="0"/>
              <a:t>.</a:t>
            </a:r>
            <a:r>
              <a:rPr lang="th-TH" dirty="0" smtClean="0"/>
              <a:t>ญ</a:t>
            </a:r>
            <a:r>
              <a:rPr lang="en-US" dirty="0" smtClean="0"/>
              <a:t>.</a:t>
            </a:r>
            <a:r>
              <a:rPr lang="th-TH" dirty="0" err="1" smtClean="0"/>
              <a:t>ศุภ</a:t>
            </a:r>
            <a:r>
              <a:rPr lang="th-TH" dirty="0" smtClean="0"/>
              <a:t>รัตน์  เกตุมี</a:t>
            </a:r>
            <a:endParaRPr lang="th-TH" dirty="0"/>
          </a:p>
        </p:txBody>
      </p:sp>
      <p:pic>
        <p:nvPicPr>
          <p:cNvPr id="5" name="ตัวยึดเนื้อหา 4" descr="396740_354852997943240_670678220_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85786" y="1428736"/>
            <a:ext cx="3357586" cy="33575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th-TH" dirty="0" smtClean="0"/>
              <a:t>ประวัติ</a:t>
            </a:r>
          </a:p>
          <a:p>
            <a:r>
              <a:rPr lang="th-TH" dirty="0" smtClean="0"/>
              <a:t>เกิด </a:t>
            </a:r>
            <a:r>
              <a:rPr lang="en-US" dirty="0" smtClean="0"/>
              <a:t>20</a:t>
            </a:r>
            <a:r>
              <a:rPr lang="th-TH" dirty="0" smtClean="0"/>
              <a:t> ต</a:t>
            </a:r>
            <a:r>
              <a:rPr lang="en-US" dirty="0" smtClean="0"/>
              <a:t>.</a:t>
            </a:r>
            <a:r>
              <a:rPr lang="th-TH" dirty="0" smtClean="0"/>
              <a:t>ค</a:t>
            </a:r>
            <a:r>
              <a:rPr lang="en-US" dirty="0" smtClean="0"/>
              <a:t>. 41</a:t>
            </a:r>
          </a:p>
          <a:p>
            <a:r>
              <a:rPr lang="th-TH" dirty="0" smtClean="0"/>
              <a:t>อายุ </a:t>
            </a:r>
            <a:r>
              <a:rPr lang="en-US" dirty="0" smtClean="0"/>
              <a:t>14</a:t>
            </a:r>
          </a:p>
          <a:p>
            <a:r>
              <a:rPr lang="th-TH" dirty="0" smtClean="0"/>
              <a:t>กีฬา ฟุตบอล</a:t>
            </a:r>
          </a:p>
          <a:p>
            <a:r>
              <a:rPr lang="th-TH" dirty="0" smtClean="0"/>
              <a:t>อนาคต สถาปนิก</a:t>
            </a:r>
            <a:endParaRPr lang="th-TH" dirty="0"/>
          </a:p>
        </p:txBody>
      </p:sp>
      <p:sp>
        <p:nvSpPr>
          <p:cNvPr id="6" name="ปุ่มปฏิบัติการ: ไปข้างหน้าหรือถัดไป 5">
            <a:hlinkClick r:id="rId3" action="ppaction://hlinksldjump" highlightClick="1"/>
          </p:cNvPr>
          <p:cNvSpPr/>
          <p:nvPr/>
        </p:nvSpPr>
        <p:spPr>
          <a:xfrm>
            <a:off x="8001024" y="6286520"/>
            <a:ext cx="1142976" cy="5714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0" y="6286520"/>
            <a:ext cx="1142976" cy="571480"/>
          </a:xfrm>
          <a:prstGeom prst="actionButtonBackPrevio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ด</a:t>
            </a:r>
            <a:r>
              <a:rPr lang="en-US" dirty="0" smtClean="0"/>
              <a:t>.</a:t>
            </a:r>
            <a:r>
              <a:rPr lang="th-TH" dirty="0" smtClean="0"/>
              <a:t>ญ</a:t>
            </a:r>
            <a:r>
              <a:rPr lang="en-US" dirty="0" smtClean="0"/>
              <a:t>.</a:t>
            </a:r>
            <a:r>
              <a:rPr lang="th-TH" dirty="0" smtClean="0"/>
              <a:t>  สุพรรษา  ทับทิมทอง</a:t>
            </a:r>
            <a:endParaRPr lang="th-TH" dirty="0"/>
          </a:p>
        </p:txBody>
      </p:sp>
      <p:pic>
        <p:nvPicPr>
          <p:cNvPr id="5" name="ตัวยึดเนื้อหา 4" descr="306896_357298381032035_747778130_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85786" y="1643050"/>
            <a:ext cx="3357586" cy="32147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th-TH" dirty="0" smtClean="0"/>
              <a:t>ประวัติ</a:t>
            </a:r>
          </a:p>
          <a:p>
            <a:r>
              <a:rPr lang="th-TH" dirty="0" smtClean="0"/>
              <a:t>เกิด </a:t>
            </a:r>
            <a:r>
              <a:rPr lang="en-US" dirty="0" smtClean="0"/>
              <a:t>9</a:t>
            </a:r>
            <a:r>
              <a:rPr lang="th-TH" dirty="0" smtClean="0"/>
              <a:t> ก</a:t>
            </a:r>
            <a:r>
              <a:rPr lang="en-US" dirty="0" smtClean="0"/>
              <a:t>.</a:t>
            </a:r>
            <a:r>
              <a:rPr lang="th-TH" dirty="0" smtClean="0"/>
              <a:t>ค</a:t>
            </a:r>
            <a:r>
              <a:rPr lang="en-US" dirty="0" smtClean="0"/>
              <a:t>.</a:t>
            </a:r>
            <a:r>
              <a:rPr lang="th-TH" dirty="0" smtClean="0"/>
              <a:t> </a:t>
            </a:r>
            <a:r>
              <a:rPr lang="en-US" dirty="0" smtClean="0"/>
              <a:t>41</a:t>
            </a:r>
          </a:p>
          <a:p>
            <a:r>
              <a:rPr lang="th-TH" dirty="0" smtClean="0"/>
              <a:t>อายุ </a:t>
            </a:r>
            <a:r>
              <a:rPr lang="en-US" dirty="0" smtClean="0"/>
              <a:t>14</a:t>
            </a:r>
          </a:p>
          <a:p>
            <a:r>
              <a:rPr lang="th-TH" dirty="0" smtClean="0"/>
              <a:t>กีฬา วอลเลย์บอล</a:t>
            </a:r>
          </a:p>
          <a:p>
            <a:r>
              <a:rPr lang="th-TH" dirty="0" smtClean="0"/>
              <a:t>อนาคต นักกีฬา</a:t>
            </a:r>
            <a:endParaRPr lang="th-TH" dirty="0"/>
          </a:p>
        </p:txBody>
      </p:sp>
      <p:sp>
        <p:nvSpPr>
          <p:cNvPr id="6" name="ปุ่มปฏิบัติการ: ไปข้างหน้าหรือถัดไป 5">
            <a:hlinkClick r:id="rId3" action="ppaction://hlinksldjump" highlightClick="1"/>
          </p:cNvPr>
          <p:cNvSpPr/>
          <p:nvPr/>
        </p:nvSpPr>
        <p:spPr>
          <a:xfrm>
            <a:off x="8001024" y="6286520"/>
            <a:ext cx="1142976" cy="5714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0" y="6286520"/>
            <a:ext cx="1428728" cy="571480"/>
          </a:xfrm>
          <a:prstGeom prst="actionButtonBackPrevio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ด</a:t>
            </a:r>
            <a:r>
              <a:rPr lang="en-US" dirty="0" smtClean="0"/>
              <a:t>.</a:t>
            </a:r>
            <a:r>
              <a:rPr lang="th-TH" dirty="0" smtClean="0"/>
              <a:t>ญ</a:t>
            </a:r>
            <a:r>
              <a:rPr lang="en-US" dirty="0" smtClean="0"/>
              <a:t>.</a:t>
            </a:r>
            <a:r>
              <a:rPr lang="th-TH" dirty="0" smtClean="0"/>
              <a:t>  อัมพร   </a:t>
            </a:r>
            <a:r>
              <a:rPr lang="th-TH" dirty="0" err="1" smtClean="0"/>
              <a:t>เพรชม่อม</a:t>
            </a:r>
            <a:endParaRPr lang="th-TH" dirty="0"/>
          </a:p>
        </p:txBody>
      </p:sp>
      <p:pic>
        <p:nvPicPr>
          <p:cNvPr id="5" name="ตัวยึดเนื้อหา 4" descr="532103_354852797943260_1842424042_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87593" y="1571612"/>
            <a:ext cx="2870027" cy="33575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th-TH" dirty="0" smtClean="0"/>
              <a:t>ประวัติ</a:t>
            </a:r>
          </a:p>
          <a:p>
            <a:r>
              <a:rPr lang="th-TH" dirty="0" smtClean="0"/>
              <a:t>เกิด </a:t>
            </a:r>
            <a:r>
              <a:rPr lang="en-US" dirty="0" smtClean="0"/>
              <a:t>27 </a:t>
            </a:r>
            <a:r>
              <a:rPr lang="th-TH" dirty="0" smtClean="0"/>
              <a:t>ธ</a:t>
            </a:r>
            <a:r>
              <a:rPr lang="en-US" dirty="0" smtClean="0"/>
              <a:t>.</a:t>
            </a:r>
            <a:r>
              <a:rPr lang="th-TH" dirty="0" smtClean="0"/>
              <a:t>ค</a:t>
            </a:r>
            <a:r>
              <a:rPr lang="en-US" dirty="0" smtClean="0"/>
              <a:t>. 41</a:t>
            </a:r>
          </a:p>
          <a:p>
            <a:r>
              <a:rPr lang="th-TH" dirty="0" smtClean="0"/>
              <a:t>อายุ 	</a:t>
            </a:r>
            <a:r>
              <a:rPr lang="en-US" dirty="0" smtClean="0"/>
              <a:t>14</a:t>
            </a:r>
          </a:p>
          <a:p>
            <a:r>
              <a:rPr lang="th-TH" dirty="0" smtClean="0"/>
              <a:t>กีฬา วอลเลย์บอล</a:t>
            </a:r>
          </a:p>
          <a:p>
            <a:r>
              <a:rPr lang="th-TH" dirty="0" smtClean="0"/>
              <a:t>อนาคต ครู</a:t>
            </a:r>
            <a:endParaRPr lang="th-TH" dirty="0"/>
          </a:p>
        </p:txBody>
      </p:sp>
      <p:sp>
        <p:nvSpPr>
          <p:cNvPr id="6" name="ปุ่มปฏิบัติการ: ไปข้างหน้าหรือถัดไป 5">
            <a:hlinkClick r:id="rId3" action="ppaction://hlinksldjump" highlightClick="1"/>
          </p:cNvPr>
          <p:cNvSpPr/>
          <p:nvPr/>
        </p:nvSpPr>
        <p:spPr>
          <a:xfrm>
            <a:off x="8101584" y="6286520"/>
            <a:ext cx="1042416" cy="5714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0" y="6286520"/>
            <a:ext cx="1214414" cy="571480"/>
          </a:xfrm>
          <a:prstGeom prst="actionButtonBackPrevio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ด</a:t>
            </a:r>
            <a:r>
              <a:rPr lang="en-US" dirty="0" smtClean="0"/>
              <a:t>.</a:t>
            </a:r>
            <a:r>
              <a:rPr lang="th-TH" dirty="0" smtClean="0"/>
              <a:t>ญ</a:t>
            </a:r>
            <a:r>
              <a:rPr lang="en-US" dirty="0" smtClean="0"/>
              <a:t>.</a:t>
            </a:r>
            <a:r>
              <a:rPr lang="th-TH" dirty="0" smtClean="0"/>
              <a:t>  อาทิตยา   จุมิมานะ</a:t>
            </a:r>
            <a:endParaRPr lang="th-TH" dirty="0"/>
          </a:p>
        </p:txBody>
      </p:sp>
      <p:pic>
        <p:nvPicPr>
          <p:cNvPr id="5" name="ตัวยึดเนื้อหา 4" descr="189283_107479662666685_4787751_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1392052"/>
            <a:ext cx="3143272" cy="382289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th-TH" dirty="0" smtClean="0"/>
              <a:t>ประวัติ</a:t>
            </a:r>
          </a:p>
          <a:p>
            <a:r>
              <a:rPr lang="th-TH" dirty="0" smtClean="0"/>
              <a:t>เกิด </a:t>
            </a:r>
            <a:r>
              <a:rPr lang="en-US" dirty="0" smtClean="0"/>
              <a:t>14</a:t>
            </a:r>
            <a:r>
              <a:rPr lang="th-TH" dirty="0" smtClean="0"/>
              <a:t> มิ</a:t>
            </a:r>
            <a:r>
              <a:rPr lang="en-US" dirty="0" smtClean="0"/>
              <a:t>.</a:t>
            </a:r>
            <a:r>
              <a:rPr lang="th-TH" dirty="0" smtClean="0"/>
              <a:t>ย</a:t>
            </a:r>
            <a:r>
              <a:rPr lang="en-US" dirty="0" smtClean="0"/>
              <a:t>. 41</a:t>
            </a:r>
          </a:p>
          <a:p>
            <a:r>
              <a:rPr lang="th-TH" dirty="0" smtClean="0"/>
              <a:t>อายุ </a:t>
            </a:r>
            <a:r>
              <a:rPr lang="en-US" dirty="0" smtClean="0"/>
              <a:t>14</a:t>
            </a:r>
          </a:p>
          <a:p>
            <a:r>
              <a:rPr lang="th-TH" dirty="0" smtClean="0"/>
              <a:t>กีฬา แบ</a:t>
            </a:r>
            <a:r>
              <a:rPr lang="th-TH" dirty="0" err="1" smtClean="0"/>
              <a:t>ตมิน</a:t>
            </a:r>
            <a:r>
              <a:rPr lang="th-TH" dirty="0" smtClean="0"/>
              <a:t>ตัน</a:t>
            </a:r>
          </a:p>
          <a:p>
            <a:r>
              <a:rPr lang="th-TH" dirty="0" smtClean="0"/>
              <a:t>อนาคต แพทย์</a:t>
            </a:r>
            <a:endParaRPr lang="en-US" dirty="0" smtClean="0"/>
          </a:p>
        </p:txBody>
      </p:sp>
      <p:sp>
        <p:nvSpPr>
          <p:cNvPr id="7" name="ปุ่มปฏิบัติการ: ย้อนกลับหรือก่อนหน้า 6">
            <a:hlinkClick r:id="rId3" action="ppaction://hlinksldjump" highlightClick="1"/>
          </p:cNvPr>
          <p:cNvSpPr/>
          <p:nvPr/>
        </p:nvSpPr>
        <p:spPr>
          <a:xfrm>
            <a:off x="0" y="6286520"/>
            <a:ext cx="1042416" cy="571480"/>
          </a:xfrm>
          <a:prstGeom prst="actionButtonBackPrevio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8" name="ปุ่มปฏิบัติการ: ไปข้างหน้าหรือถัดไป 7">
            <a:hlinkClick r:id="rId4" action="ppaction://hlinksldjump" highlightClick="1"/>
          </p:cNvPr>
          <p:cNvSpPr/>
          <p:nvPr/>
        </p:nvSpPr>
        <p:spPr>
          <a:xfrm>
            <a:off x="8101584" y="6286520"/>
            <a:ext cx="1042416" cy="5714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ชื่อเรื่อง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h-TH" sz="8800" dirty="0" smtClean="0">
                <a:solidFill>
                  <a:srgbClr val="92D050"/>
                </a:solidFill>
              </a:rPr>
              <a:t>ขอจบการรายงาน</a:t>
            </a:r>
            <a:endParaRPr lang="th-TH" sz="8800" dirty="0">
              <a:solidFill>
                <a:srgbClr val="92D050"/>
              </a:solidFill>
            </a:endParaRPr>
          </a:p>
        </p:txBody>
      </p:sp>
      <p:sp>
        <p:nvSpPr>
          <p:cNvPr id="6" name="ตัวยึดเนื้อหา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th-TH" sz="8800" dirty="0" smtClean="0">
                <a:solidFill>
                  <a:schemeClr val="accent2">
                    <a:lumMod val="75000"/>
                  </a:schemeClr>
                </a:solidFill>
              </a:rPr>
              <a:t>ขอบคุณค่ะ</a:t>
            </a:r>
            <a:endParaRPr lang="th-TH" sz="8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หน้ายิ้ม 6"/>
          <p:cNvSpPr/>
          <p:nvPr/>
        </p:nvSpPr>
        <p:spPr>
          <a:xfrm>
            <a:off x="3643306" y="3643314"/>
            <a:ext cx="2643206" cy="1928826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8" name="ปุ่มปฏิบัติการ: หน้าแรก 7">
            <a:hlinkClick r:id="rId2" action="ppaction://hlinksldjump" highlightClick="1"/>
          </p:cNvPr>
          <p:cNvSpPr/>
          <p:nvPr/>
        </p:nvSpPr>
        <p:spPr>
          <a:xfrm>
            <a:off x="8101584" y="5929330"/>
            <a:ext cx="1042416" cy="92867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" name="ปุ่มปฏิบัติการ: ย้อนกลับหรือก่อนหน้า 8">
            <a:hlinkClick r:id="rId3" action="ppaction://hlinksldjump" highlightClick="1"/>
          </p:cNvPr>
          <p:cNvSpPr/>
          <p:nvPr/>
        </p:nvSpPr>
        <p:spPr>
          <a:xfrm>
            <a:off x="357158" y="6286520"/>
            <a:ext cx="1214446" cy="57148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spli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ครูที่ปรึกษา</a:t>
            </a:r>
            <a:endParaRPr lang="th-TH" dirty="0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th-TH" dirty="0" smtClean="0"/>
              <a:t>นาง ธิติยา  กวินเอกวรา   </a:t>
            </a:r>
            <a:endParaRPr lang="th-TH" dirty="0"/>
          </a:p>
          <a:p>
            <a:r>
              <a:rPr lang="th-TH" dirty="0" smtClean="0"/>
              <a:t>ชื่อเล่น วี</a:t>
            </a:r>
          </a:p>
          <a:p>
            <a:r>
              <a:rPr lang="th-TH" dirty="0" smtClean="0"/>
              <a:t>เกิดวันที่ 7 ธันวาคม  2505</a:t>
            </a:r>
          </a:p>
          <a:p>
            <a:r>
              <a:rPr lang="th-TH" dirty="0" smtClean="0"/>
              <a:t>อาหารที่ชอบ  ผัดเผ็ดถั่วฟักยาว</a:t>
            </a:r>
          </a:p>
          <a:p>
            <a:r>
              <a:rPr lang="th-TH" dirty="0" smtClean="0"/>
              <a:t>กีฬาที่ชอบ  วอลเลย์บอล</a:t>
            </a:r>
          </a:p>
          <a:p>
            <a:r>
              <a:rPr lang="th-TH" dirty="0" smtClean="0"/>
              <a:t>สีที่ชอบ  ม่วง,น้ำเงิน</a:t>
            </a:r>
          </a:p>
          <a:p>
            <a:r>
              <a:rPr lang="th-TH" dirty="0" smtClean="0"/>
              <a:t>อาจารย์ ประจำชั้น มัธยมศึกษา ปีที่2/1</a:t>
            </a:r>
          </a:p>
          <a:p>
            <a:endParaRPr lang="th-TH" dirty="0" smtClean="0"/>
          </a:p>
          <a:p>
            <a:endParaRPr lang="th-TH" dirty="0" smtClean="0"/>
          </a:p>
          <a:p>
            <a:endParaRPr lang="th-TH" dirty="0" smtClean="0"/>
          </a:p>
          <a:p>
            <a:endParaRPr lang="th-TH" dirty="0" smtClean="0"/>
          </a:p>
          <a:p>
            <a:endParaRPr lang="th-TH" dirty="0" smtClean="0"/>
          </a:p>
        </p:txBody>
      </p:sp>
      <p:pic>
        <p:nvPicPr>
          <p:cNvPr id="7" name="ตัวยึดเนื้อหา 6" descr="166651_125532774183424_7157568_n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90600" y="1606550"/>
            <a:ext cx="2724144" cy="455251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ปุ่มปฏิบัติการ: ไปข้างหน้าหรือถัดไป 4">
            <a:hlinkClick r:id="rId3" action="ppaction://hlinksldjump" highlightClick="1"/>
          </p:cNvPr>
          <p:cNvSpPr/>
          <p:nvPr/>
        </p:nvSpPr>
        <p:spPr>
          <a:xfrm>
            <a:off x="8101584" y="6215082"/>
            <a:ext cx="1042416" cy="6429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ปุ่มปฏิบัติการ: ย้อนกลับหรือก่อนหน้า 5">
            <a:hlinkClick r:id="rId4" action="ppaction://hlinksldjump" highlightClick="1"/>
          </p:cNvPr>
          <p:cNvSpPr/>
          <p:nvPr/>
        </p:nvSpPr>
        <p:spPr>
          <a:xfrm>
            <a:off x="0" y="6286520"/>
            <a:ext cx="1142976" cy="571480"/>
          </a:xfrm>
          <a:prstGeom prst="actionButtonBackPrevio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อาจารย์                                                                                                                                            </a:t>
            </a:r>
            <a:endParaRPr lang="th-TH" dirty="0"/>
          </a:p>
        </p:txBody>
      </p:sp>
      <p:pic>
        <p:nvPicPr>
          <p:cNvPr id="5" name="ตัวยึดเนื้อหา 4" descr="223840_113992765408875_534963480_n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2000240"/>
            <a:ext cx="4191000" cy="31432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th-TH" dirty="0" smtClean="0"/>
              <a:t>นาย ปัญญา  วงษ์จำปา  </a:t>
            </a:r>
          </a:p>
          <a:p>
            <a:r>
              <a:rPr lang="th-TH" dirty="0" smtClean="0"/>
              <a:t>ชื่อเล่นครู เปล์เล่ย์ </a:t>
            </a:r>
          </a:p>
          <a:p>
            <a:r>
              <a:rPr lang="th-TH" dirty="0" smtClean="0"/>
              <a:t>เกิดวันที่  21 ธันวาคม พ.ศ.2501</a:t>
            </a:r>
          </a:p>
          <a:p>
            <a:r>
              <a:rPr lang="th-TH" dirty="0" smtClean="0"/>
              <a:t>อาหารที่ชอบ ผัดบุ้งไฟแดง </a:t>
            </a:r>
          </a:p>
          <a:p>
            <a:r>
              <a:rPr lang="th-TH" dirty="0" smtClean="0"/>
              <a:t>กีฬาที่ชอบ  ตะกร้อ</a:t>
            </a:r>
          </a:p>
          <a:p>
            <a:r>
              <a:rPr lang="th-TH" dirty="0" smtClean="0"/>
              <a:t>ชอบสี  น้ำเงินอ่อน</a:t>
            </a:r>
          </a:p>
          <a:p>
            <a:r>
              <a:rPr lang="th-TH" dirty="0" smtClean="0"/>
              <a:t>อาจารย์ ประจำชั้น มัธยมศึกษา ปีที่2/1</a:t>
            </a:r>
            <a:endParaRPr lang="th-TH" dirty="0"/>
          </a:p>
        </p:txBody>
      </p:sp>
      <p:sp>
        <p:nvSpPr>
          <p:cNvPr id="6" name="ปุ่มปฏิบัติการ: ไปข้างหน้าหรือถัดไป 5">
            <a:hlinkClick r:id="rId3" action="ppaction://hlinksldjump" highlightClick="1"/>
          </p:cNvPr>
          <p:cNvSpPr/>
          <p:nvPr/>
        </p:nvSpPr>
        <p:spPr>
          <a:xfrm>
            <a:off x="8101584" y="6215082"/>
            <a:ext cx="1042416" cy="6429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0" y="6286520"/>
            <a:ext cx="1214414" cy="571480"/>
          </a:xfrm>
          <a:prstGeom prst="actionButtonBackPrevio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ด.ช.  กิตติคุณ   มีรอด</a:t>
            </a:r>
            <a:endParaRPr lang="th-TH" dirty="0"/>
          </a:p>
        </p:txBody>
      </p:sp>
      <p:pic>
        <p:nvPicPr>
          <p:cNvPr id="5" name="ตัวยึดเนื้อหา 4" descr="559116_354851381276735_1496889047_n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928802"/>
            <a:ext cx="3392482" cy="383303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th-TH" dirty="0" smtClean="0"/>
              <a:t>ประวัติ</a:t>
            </a:r>
          </a:p>
          <a:p>
            <a:r>
              <a:rPr lang="th-TH" dirty="0" smtClean="0"/>
              <a:t>เกิด  18 ก.พ. 42</a:t>
            </a:r>
          </a:p>
          <a:p>
            <a:r>
              <a:rPr lang="th-TH" dirty="0" smtClean="0"/>
              <a:t>อายุ 13</a:t>
            </a:r>
          </a:p>
          <a:p>
            <a:r>
              <a:rPr lang="th-TH" dirty="0" smtClean="0"/>
              <a:t>กีฬา ฟุตบอล</a:t>
            </a:r>
          </a:p>
          <a:p>
            <a:r>
              <a:rPr lang="th-TH" dirty="0" smtClean="0"/>
              <a:t>อนาคต ตำรวจ</a:t>
            </a:r>
            <a:endParaRPr lang="th-TH" dirty="0"/>
          </a:p>
        </p:txBody>
      </p:sp>
      <p:sp>
        <p:nvSpPr>
          <p:cNvPr id="6" name="ปุ่มปฏิบัติการ: ไปข้างหน้าหรือถัดไป 5">
            <a:hlinkClick r:id="rId3" action="ppaction://hlinksldjump" highlightClick="1"/>
          </p:cNvPr>
          <p:cNvSpPr/>
          <p:nvPr/>
        </p:nvSpPr>
        <p:spPr>
          <a:xfrm>
            <a:off x="7858148" y="6215082"/>
            <a:ext cx="1285852" cy="6429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0" y="6286520"/>
            <a:ext cx="1142976" cy="571480"/>
          </a:xfrm>
          <a:prstGeom prst="actionButtonBackPrevio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ด.ช.  จตุพร  คงกล่อม</a:t>
            </a:r>
            <a:endParaRPr lang="th-TH" dirty="0"/>
          </a:p>
        </p:txBody>
      </p:sp>
      <p:pic>
        <p:nvPicPr>
          <p:cNvPr id="5" name="ตัวยึดเนื้อหา 4" descr="549026_354851574610049_1266985818_n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5138" y="1571612"/>
            <a:ext cx="3535358" cy="41433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th-TH" dirty="0" smtClean="0"/>
              <a:t>ประวัติ</a:t>
            </a:r>
          </a:p>
          <a:p>
            <a:r>
              <a:rPr lang="th-TH" dirty="0" smtClean="0"/>
              <a:t>เกิด 30 มี.ค. 42</a:t>
            </a:r>
          </a:p>
          <a:p>
            <a:r>
              <a:rPr lang="th-TH" dirty="0" smtClean="0"/>
              <a:t>อายุ 13</a:t>
            </a:r>
          </a:p>
          <a:p>
            <a:r>
              <a:rPr lang="th-TH" dirty="0" smtClean="0"/>
              <a:t>กีฬา ฟุตบอล</a:t>
            </a:r>
          </a:p>
          <a:p>
            <a:r>
              <a:rPr lang="th-TH" dirty="0" smtClean="0"/>
              <a:t>อนาคต นักบิน</a:t>
            </a:r>
            <a:endParaRPr lang="th-TH" dirty="0"/>
          </a:p>
        </p:txBody>
      </p:sp>
      <p:sp>
        <p:nvSpPr>
          <p:cNvPr id="6" name="ปุ่มปฏิบัติการ: ไปข้างหน้าหรือถัดไป 5">
            <a:hlinkClick r:id="rId3" action="ppaction://hlinksldjump" highlightClick="1"/>
          </p:cNvPr>
          <p:cNvSpPr/>
          <p:nvPr/>
        </p:nvSpPr>
        <p:spPr>
          <a:xfrm>
            <a:off x="8001024" y="6286520"/>
            <a:ext cx="1142976" cy="5714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0" y="6286520"/>
            <a:ext cx="1142976" cy="571480"/>
          </a:xfrm>
          <a:prstGeom prst="actionButtonBackPrevio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ด.ช.  </a:t>
            </a:r>
            <a:r>
              <a:rPr lang="th-TH" dirty="0" err="1" smtClean="0"/>
              <a:t>ชัยวัฒน์</a:t>
            </a:r>
            <a:r>
              <a:rPr lang="th-TH" dirty="0" smtClean="0"/>
              <a:t>  ล่าทา</a:t>
            </a:r>
            <a:endParaRPr lang="th-TH" dirty="0"/>
          </a:p>
        </p:txBody>
      </p:sp>
      <p:pic>
        <p:nvPicPr>
          <p:cNvPr id="5" name="ตัวยึดเนื้อหา 4" descr="189684_354851654610041_294456041_n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5138" y="2000240"/>
            <a:ext cx="3535358" cy="37761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th-TH" dirty="0" smtClean="0"/>
              <a:t>ประวัติ</a:t>
            </a:r>
          </a:p>
          <a:p>
            <a:r>
              <a:rPr lang="th-TH" dirty="0" smtClean="0"/>
              <a:t>เกิด 26 พ.ค. 41</a:t>
            </a:r>
          </a:p>
          <a:p>
            <a:r>
              <a:rPr lang="th-TH" dirty="0" smtClean="0"/>
              <a:t>อายุ 14</a:t>
            </a:r>
          </a:p>
          <a:p>
            <a:r>
              <a:rPr lang="th-TH" dirty="0" smtClean="0"/>
              <a:t>กีฬา ฟุตบอล</a:t>
            </a:r>
          </a:p>
          <a:p>
            <a:r>
              <a:rPr lang="th-TH" dirty="0" smtClean="0"/>
              <a:t>อนาคต </a:t>
            </a:r>
            <a:r>
              <a:rPr lang="en-US" dirty="0" smtClean="0"/>
              <a:t>GM</a:t>
            </a:r>
            <a:endParaRPr lang="th-TH" dirty="0"/>
          </a:p>
        </p:txBody>
      </p:sp>
      <p:sp>
        <p:nvSpPr>
          <p:cNvPr id="6" name="ปุ่มปฏิบัติการ: ไปข้างหน้าหรือถัดไป 5">
            <a:hlinkClick r:id="rId3" action="ppaction://hlinksldjump" highlightClick="1"/>
          </p:cNvPr>
          <p:cNvSpPr/>
          <p:nvPr/>
        </p:nvSpPr>
        <p:spPr>
          <a:xfrm>
            <a:off x="7858148" y="6286520"/>
            <a:ext cx="1285852" cy="5714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0" y="6286520"/>
            <a:ext cx="1285852" cy="571480"/>
          </a:xfrm>
          <a:prstGeom prst="actionButtonBackPrevio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ด.ช.  </a:t>
            </a:r>
            <a:r>
              <a:rPr lang="th-TH" dirty="0" err="1" smtClean="0"/>
              <a:t>ณัฐ</a:t>
            </a:r>
            <a:r>
              <a:rPr lang="th-TH" dirty="0" smtClean="0"/>
              <a:t>นนท์  ทองคำ</a:t>
            </a:r>
            <a:endParaRPr lang="th-TH" dirty="0"/>
          </a:p>
        </p:txBody>
      </p:sp>
      <p:pic>
        <p:nvPicPr>
          <p:cNvPr id="5" name="ตัวยึดเนื้อหา 4" descr="319031_354851747943365_524164618_n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5138" y="2071678"/>
            <a:ext cx="3392482" cy="347584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th-TH" dirty="0" smtClean="0"/>
              <a:t>ประวัติ</a:t>
            </a:r>
          </a:p>
          <a:p>
            <a:r>
              <a:rPr lang="th-TH" dirty="0" smtClean="0"/>
              <a:t>เกิด 28 เม.ย. 41</a:t>
            </a:r>
          </a:p>
          <a:p>
            <a:r>
              <a:rPr lang="th-TH" dirty="0" smtClean="0"/>
              <a:t>อายุ 14 </a:t>
            </a:r>
          </a:p>
          <a:p>
            <a:r>
              <a:rPr lang="th-TH" dirty="0" smtClean="0"/>
              <a:t>กีฬา ตะกร้อ</a:t>
            </a:r>
          </a:p>
          <a:p>
            <a:r>
              <a:rPr lang="th-TH" dirty="0" smtClean="0"/>
              <a:t>อนาคต นักตะกร้อ</a:t>
            </a:r>
            <a:endParaRPr lang="th-TH" dirty="0"/>
          </a:p>
        </p:txBody>
      </p:sp>
      <p:sp>
        <p:nvSpPr>
          <p:cNvPr id="6" name="ปุ่มปฏิบัติการ: ไปข้างหน้าหรือถัดไป 5">
            <a:hlinkClick r:id="rId3" action="ppaction://hlinksldjump" highlightClick="1"/>
          </p:cNvPr>
          <p:cNvSpPr/>
          <p:nvPr/>
        </p:nvSpPr>
        <p:spPr>
          <a:xfrm>
            <a:off x="7858148" y="6286520"/>
            <a:ext cx="1285852" cy="5714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0" y="6286520"/>
            <a:ext cx="1285852" cy="571480"/>
          </a:xfrm>
          <a:prstGeom prst="actionButtonBackPrevio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รถไฟใต้ดิน">
  <a:themeElements>
    <a:clrScheme name="รถไฟใต้ดิน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รถไฟใต้ดิน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รถไฟใต้ดิน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344</TotalTime>
  <Words>668</Words>
  <Application>Microsoft Office PowerPoint</Application>
  <PresentationFormat>นำเสนอทางหน้าจอ (4:3)</PresentationFormat>
  <Paragraphs>217</Paragraphs>
  <Slides>36</Slides>
  <Notes>0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36</vt:i4>
      </vt:variant>
    </vt:vector>
  </HeadingPairs>
  <TitlesOfParts>
    <vt:vector size="37" baseType="lpstr">
      <vt:lpstr>รถไฟใต้ดิน</vt:lpstr>
      <vt:lpstr>วิชาการนำเสนองาน กลุ่มสาระการเรียนรู้การงานอาชีพและเทคโนโลยี</vt:lpstr>
      <vt:lpstr>ด.ญ.  นัฐฐา  เหลือบำรุง </vt:lpstr>
      <vt:lpstr>อาจารย์ที่ปรึกษา</vt:lpstr>
      <vt:lpstr>ครูที่ปรึกษา</vt:lpstr>
      <vt:lpstr>อาจารย์                                                                                                                                            </vt:lpstr>
      <vt:lpstr>ด.ช.  กิตติคุณ   มีรอด</vt:lpstr>
      <vt:lpstr>ด.ช.  จตุพร  คงกล่อม</vt:lpstr>
      <vt:lpstr>ด.ช.  ชัยวัฒน์  ล่าทา</vt:lpstr>
      <vt:lpstr>ด.ช.  ณัฐนนท์  ทองคำ</vt:lpstr>
      <vt:lpstr>ด.ช. ณพวุฒิ  เบี้ยวทุ้งน้อย</vt:lpstr>
      <vt:lpstr>ด.ช.  ณัฐชัย  ทองสำอาง</vt:lpstr>
      <vt:lpstr>ด.ช.  ดนุพร  ไทรทองอินทร์</vt:lpstr>
      <vt:lpstr> ด.ช.  ทิวากร  แก้วกัลยา</vt:lpstr>
      <vt:lpstr>ด.ช.  ธนากร   เผ่าผาง</vt:lpstr>
      <vt:lpstr>ด.ช.  นนท์   เคหะวันท์</vt:lpstr>
      <vt:lpstr>ด.ช. วสันติ  เรืองทะวิชา</vt:lpstr>
      <vt:lpstr>ด.ช.  วีระพล  บุบผา</vt:lpstr>
      <vt:lpstr>ด.ช.  สิทธิชัย  พึ่งพา</vt:lpstr>
      <vt:lpstr>ด.ช. สุเมษ   ดีรักษา</vt:lpstr>
      <vt:lpstr>ด.ช. อมรเทพ  หงษา</vt:lpstr>
      <vt:lpstr>ด.ญ.  กฤษณา  ถอนถึก</vt:lpstr>
      <vt:lpstr>ด.ญ. จันทร์สุดา   โตอดิเทพย์</vt:lpstr>
      <vt:lpstr>ด.ญ.  ชลนิษา  ท้วมเทียม</vt:lpstr>
      <vt:lpstr>ด.ญ.  ทิตยา  พิมพ์คีรี</vt:lpstr>
      <vt:lpstr>ด.ญ.  ประกายแก้ว  แสนนรินทร์</vt:lpstr>
      <vt:lpstr>ด.ญ. ปรางทิพย์  แหนง</vt:lpstr>
      <vt:lpstr>ด.ญ. รุ่งนภา  บุญมี</vt:lpstr>
      <vt:lpstr>ด.ญ. รุ่งอรุณ  มั่นเจริญทรัพย์</vt:lpstr>
      <vt:lpstr>ด.ญ. วิชญา  ขันทอง</vt:lpstr>
      <vt:lpstr>ด.ญ.ศศิธร   มะลิทอง</vt:lpstr>
      <vt:lpstr>ด.ญ.ศิริพร   เกตุมี</vt:lpstr>
      <vt:lpstr>ด.ญ.ศุภรัตน์  เกตุมี</vt:lpstr>
      <vt:lpstr>ด.ญ.  สุพรรษา  ทับทิมทอง</vt:lpstr>
      <vt:lpstr>ด.ญ.  อัมพร   เพรชม่อม</vt:lpstr>
      <vt:lpstr>ด.ญ.  อาทิตยา   จุมิมานะ</vt:lpstr>
      <vt:lpstr>ขอจบการรายงาน</vt:lpstr>
    </vt:vector>
  </TitlesOfParts>
  <Company>AD-PRO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ภาพนิ่ง 1</dc:title>
  <dc:creator>AROMDEE</dc:creator>
  <cp:lastModifiedBy>Student</cp:lastModifiedBy>
  <cp:revision>33</cp:revision>
  <dcterms:created xsi:type="dcterms:W3CDTF">2012-11-24T06:21:38Z</dcterms:created>
  <dcterms:modified xsi:type="dcterms:W3CDTF">2012-12-06T07:40:27Z</dcterms:modified>
</cp:coreProperties>
</file>